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Lst>
  <p:sldSz cy="5143500" cx="9144000"/>
  <p:notesSz cx="6858000" cy="9144000"/>
  <p:embeddedFontLst>
    <p:embeddedFont>
      <p:font typeface="Meera Inimai"/>
      <p:regular r:id="rId42"/>
    </p:embeddedFont>
    <p:embeddedFont>
      <p:font typeface="Tenali Ramakrishna"/>
      <p:regular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000000"/>
          </p15:clr>
        </p15:guide>
        <p15:guide id="2" pos="2880">
          <p15:clr>
            <a:srgbClr val="000000"/>
          </p15:clr>
        </p15:guide>
      </p15:sldGuideLst>
    </p:ext>
    <p:ext uri="{2D200454-40CA-4A62-9FC3-DE9A4176ACB9}">
      <p15:notesGuideLst>
        <p15:guide id="1" orient="horz" pos="2160">
          <p15:clr>
            <a:srgbClr val="000000"/>
          </p15:clr>
        </p15:guide>
        <p15:guide id="2" pos="2160">
          <p15:clr>
            <a:srgbClr val="000000"/>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17950F1-EF98-49C7-A5DC-711005C8028D}">
  <a:tblStyle styleId="{317950F1-EF98-49C7-A5DC-711005C8028D}" styleName="Table_0">
    <a:wholeTbl>
      <a:tcTxStyle>
        <a:font>
          <a:latin typeface="Arial"/>
          <a:ea typeface="Arial"/>
          <a:cs typeface="Arial"/>
        </a:font>
        <a:srgbClr val="000000"/>
      </a:tcTxStyle>
      <a:tcStyle>
        <a:tcBdr>
          <a:left>
            <a:ln cap="flat" cmpd="sng" w="12700">
              <a:solidFill>
                <a:srgbClr val="9E9E9E"/>
              </a:solidFill>
              <a:prstDash val="solid"/>
              <a:round/>
              <a:headEnd len="sm" w="sm" type="none"/>
              <a:tailEnd len="sm" w="sm" type="none"/>
            </a:ln>
          </a:left>
          <a:right>
            <a:ln cap="flat" cmpd="sng" w="12700">
              <a:solidFill>
                <a:srgbClr val="9E9E9E"/>
              </a:solidFill>
              <a:prstDash val="solid"/>
              <a:round/>
              <a:headEnd len="sm" w="sm" type="none"/>
              <a:tailEnd len="sm" w="sm" type="none"/>
            </a:ln>
          </a:right>
          <a:top>
            <a:ln cap="flat" cmpd="sng" w="12700">
              <a:solidFill>
                <a:srgbClr val="9E9E9E"/>
              </a:solidFill>
              <a:prstDash val="solid"/>
              <a:round/>
              <a:headEnd len="sm" w="sm" type="none"/>
              <a:tailEnd len="sm" w="sm" type="none"/>
            </a:ln>
          </a:top>
          <a:bottom>
            <a:ln cap="flat" cmpd="sng" w="12700">
              <a:solidFill>
                <a:srgbClr val="9E9E9E"/>
              </a:solidFill>
              <a:prstDash val="solid"/>
              <a:round/>
              <a:headEnd len="sm" w="sm" type="none"/>
              <a:tailEnd len="sm" w="sm" type="none"/>
            </a:ln>
          </a:bottom>
          <a:insideH>
            <a:ln cap="flat" cmpd="sng" w="12700">
              <a:solidFill>
                <a:srgbClr val="9E9E9E"/>
              </a:solidFill>
              <a:prstDash val="solid"/>
              <a:round/>
              <a:headEnd len="sm" w="sm" type="none"/>
              <a:tailEnd len="sm" w="sm" type="none"/>
            </a:ln>
          </a:insideH>
          <a:insideV>
            <a:ln cap="flat" cmpd="sng" w="12700">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notesViewPr>
    <p:cSldViewPr snapToGrid="0">
      <p:cViewPr varScale="1">
        <p:scale>
          <a:sx n="100" d="100"/>
          <a:sy n="100" d="100"/>
        </p:scale>
        <p:origin x="0" y="0"/>
      </p:cViewPr>
      <p:guideLst>
        <p:guide pos="216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font" Target="fonts/MeeraInimai-regular.fntdata"/><Relationship Id="rId41" Type="http://schemas.openxmlformats.org/officeDocument/2006/relationships/slide" Target="slides/slide35.xml"/><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TenaliRamakrishna-regular.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jpg>
</file>

<file path=ppt/media/image3.png>
</file>

<file path=ppt/media/image4.png>
</file>

<file path=ppt/media/image5.png>
</file>

<file path=ppt/media/image6.gif>
</file>

<file path=ppt/media/image7.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 name="Shape 2"/>
        <p:cNvGrpSpPr/>
        <p:nvPr/>
      </p:nvGrpSpPr>
      <p:grpSpPr>
        <a:xfrm>
          <a:off x="0" y="0"/>
          <a:ext cx="0" cy="0"/>
          <a:chOff x="0" y="0"/>
          <a:chExt cx="0" cy="0"/>
        </a:xfrm>
      </p:grpSpPr>
      <p:sp>
        <p:nvSpPr>
          <p:cNvPr id="3" name="Google Shape;3;n"/>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marR="0" rtl="0" algn="l">
              <a:lnSpc>
                <a:spcPct val="100000"/>
              </a:lnSpc>
              <a:spcBef>
                <a:spcPts val="0"/>
              </a:spcBef>
              <a:spcAft>
                <a:spcPts val="0"/>
              </a:spcAft>
              <a:buNone/>
            </a:pPr>
            <a:fld id="{00000000-1234-1234-1234-123412341234}" type="slidenum">
              <a:rPr b="0" i="0" lang="en-US" sz="2400" u="none" cap="none" strike="noStrike">
                <a:solidFill>
                  <a:srgbClr val="000000"/>
                </a:solidFill>
                <a:latin typeface="Verdana"/>
                <a:ea typeface="Verdana"/>
                <a:cs typeface="Verdana"/>
                <a:sym typeface="Verdana"/>
              </a:rPr>
              <a:t>‹#›</a:t>
            </a:fld>
            <a:endParaRPr/>
          </a:p>
        </p:txBody>
      </p:sp>
      <p:sp>
        <p:nvSpPr>
          <p:cNvPr id="4" name="Google Shape;4;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1200" u="none">
                <a:solidFill>
                  <a:srgbClr val="000000"/>
                </a:solidFill>
                <a:latin typeface="Verdana"/>
                <a:ea typeface="Verdana"/>
                <a:cs typeface="Verdana"/>
                <a:sym typeface="Verdana"/>
              </a:defRPr>
            </a:lvl1pPr>
            <a:lvl2pPr lvl="1"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2pPr>
            <a:lvl3pPr lvl="2"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3pPr>
            <a:lvl4pPr lvl="3"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4pPr>
            <a:lvl5pPr lvl="4"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5pPr>
            <a:lvl6pPr lvl="5"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6pPr>
            <a:lvl7pPr lvl="6"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7pPr>
            <a:lvl8pPr lvl="7"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8pPr>
            <a:lvl9pPr lvl="8"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9pPr>
          </a:lstStyle>
          <a:p/>
        </p:txBody>
      </p:sp>
      <p:sp>
        <p:nvSpPr>
          <p:cNvPr id="5" name="Google Shape;5;n"/>
          <p:cNvSpPr txBox="1"/>
          <p:nvPr>
            <p:ph idx="10" type="dt"/>
          </p:nvPr>
        </p:nvSpPr>
        <p:spPr>
          <a:xfrm>
            <a:off x="3886200" y="0"/>
            <a:ext cx="2971800" cy="457200"/>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SzPts val="1400"/>
              <a:buNone/>
              <a:defRPr b="0" i="0" sz="1200" u="none">
                <a:solidFill>
                  <a:srgbClr val="000000"/>
                </a:solidFill>
                <a:latin typeface="Verdana"/>
                <a:ea typeface="Verdana"/>
                <a:cs typeface="Verdana"/>
                <a:sym typeface="Verdana"/>
              </a:defRPr>
            </a:lvl1pPr>
            <a:lvl2pPr lvl="1"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2pPr>
            <a:lvl3pPr lvl="2"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3pPr>
            <a:lvl4pPr lvl="3"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4pPr>
            <a:lvl5pPr lvl="4"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5pPr>
            <a:lvl6pPr lvl="5"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6pPr>
            <a:lvl7pPr lvl="6"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7pPr>
            <a:lvl8pPr lvl="7"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8pPr>
            <a:lvl9pPr lvl="8"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9pPr>
          </a:lstStyle>
          <a:p/>
        </p:txBody>
      </p:sp>
      <p:sp>
        <p:nvSpPr>
          <p:cNvPr id="6" name="Google Shape;6;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7" name="Google Shape;7;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8" name="Google Shape;8;n"/>
          <p:cNvSpPr txBox="1"/>
          <p:nvPr>
            <p:ph idx="11" type="ftr"/>
          </p:nvPr>
        </p:nvSpPr>
        <p:spPr>
          <a:xfrm>
            <a:off x="0" y="8686800"/>
            <a:ext cx="2971800" cy="457200"/>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SzPts val="1400"/>
              <a:buNone/>
              <a:defRPr b="0" i="0" sz="1200" u="none">
                <a:solidFill>
                  <a:srgbClr val="000000"/>
                </a:solidFill>
                <a:latin typeface="Verdana"/>
                <a:ea typeface="Verdana"/>
                <a:cs typeface="Verdana"/>
                <a:sym typeface="Verdana"/>
              </a:defRPr>
            </a:lvl1pPr>
            <a:lvl2pPr lvl="1"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2pPr>
            <a:lvl3pPr lvl="2"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3pPr>
            <a:lvl4pPr lvl="3"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4pPr>
            <a:lvl5pPr lvl="4"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5pPr>
            <a:lvl6pPr lvl="5"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6pPr>
            <a:lvl7pPr lvl="6"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7pPr>
            <a:lvl8pPr lvl="7"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8pPr>
            <a:lvl9pPr lvl="8" marR="0" rtl="0" algn="l">
              <a:lnSpc>
                <a:spcPct val="100000"/>
              </a:lnSpc>
              <a:spcBef>
                <a:spcPts val="0"/>
              </a:spcBef>
              <a:spcAft>
                <a:spcPts val="0"/>
              </a:spcAft>
              <a:buSzPts val="1400"/>
              <a:buNone/>
              <a:defRPr b="0" i="0" sz="2400" u="none" cap="none" strike="noStrike">
                <a:solidFill>
                  <a:srgbClr val="000000"/>
                </a:solidFill>
                <a:latin typeface="Verdana"/>
                <a:ea typeface="Verdana"/>
                <a:cs typeface="Verdana"/>
                <a:sym typeface="Verdana"/>
              </a:defRPr>
            </a:lvl9pPr>
          </a:lstStyle>
          <a:p/>
        </p:txBody>
      </p:sp>
      <p:sp>
        <p:nvSpPr>
          <p:cNvPr id="9" name="Google Shape;9;n"/>
          <p:cNvSpPr txBox="1"/>
          <p:nvPr>
            <p:ph idx="4"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Verdana"/>
              <a:buNone/>
            </a:pPr>
            <a:fld id="{00000000-1234-1234-1234-123412341234}" type="slidenum">
              <a:rPr b="0" i="0" lang="en-US" sz="1200" u="none">
                <a:solidFill>
                  <a:srgbClr val="000000"/>
                </a:solidFill>
                <a:latin typeface="Verdana"/>
                <a:ea typeface="Verdana"/>
                <a:cs typeface="Verdana"/>
                <a:sym typeface="Verdana"/>
              </a:rPr>
              <a:t>‹#›</a:t>
            </a:fld>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 name="Shape 32"/>
        <p:cNvGrpSpPr/>
        <p:nvPr/>
      </p:nvGrpSpPr>
      <p:grpSpPr>
        <a:xfrm>
          <a:off x="0" y="0"/>
          <a:ext cx="0" cy="0"/>
          <a:chOff x="0" y="0"/>
          <a:chExt cx="0" cy="0"/>
        </a:xfrm>
      </p:grpSpPr>
      <p:sp>
        <p:nvSpPr>
          <p:cNvPr id="33" name="Google Shape;33;p1:notes"/>
          <p:cNvSpPr txBox="1"/>
          <p:nvPr>
            <p:ph idx="12" type="sldNum"/>
          </p:nvPr>
        </p:nvSpPr>
        <p:spPr>
          <a:xfrm>
            <a:off x="3886200" y="8686800"/>
            <a:ext cx="2971800" cy="457200"/>
          </a:xfrm>
          <a:prstGeom prst="rect">
            <a:avLst/>
          </a:prstGeom>
          <a:noFill/>
          <a:ln>
            <a:noFill/>
          </a:ln>
        </p:spPr>
        <p:txBody>
          <a:bodyPr anchorCtr="0" anchor="b" bIns="45700" lIns="91425" spcFirstLastPara="1" rIns="91425" wrap="square" tIns="45700">
            <a:noAutofit/>
          </a:bodyPr>
          <a:lstStyle/>
          <a:p>
            <a:pPr indent="0" lvl="0" marL="0" rtl="0" algn="l">
              <a:lnSpc>
                <a:spcPct val="100000"/>
              </a:lnSpc>
              <a:spcBef>
                <a:spcPts val="0"/>
              </a:spcBef>
              <a:spcAft>
                <a:spcPts val="0"/>
              </a:spcAft>
              <a:buNone/>
            </a:pPr>
            <a:fld id="{00000000-1234-1234-1234-123412341234}" type="slidenum">
              <a:rPr lang="en-US"/>
              <a:t>‹#›</a:t>
            </a:fld>
            <a:endParaRPr/>
          </a:p>
        </p:txBody>
      </p:sp>
      <p:sp>
        <p:nvSpPr>
          <p:cNvPr id="34" name="Google Shape;34;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5" name="Google Shape;35;p1:notes"/>
          <p:cNvSpPr txBox="1"/>
          <p:nvPr>
            <p:ph idx="1" type="body"/>
          </p:nvPr>
        </p:nvSpPr>
        <p:spPr>
          <a:xfrm>
            <a:off x="914400" y="4343400"/>
            <a:ext cx="5029200" cy="4114800"/>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f6440dfb7c_0_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9" name="Google Shape;89;g2f6440dfb7c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f6440dfb7c_0_1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g2f6440dfb7c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f6440dfb7c_0_2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g2f6440dfb7c_0_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f6440dfb7c_0_1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g2f6440dfb7c_0_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f6440dfb7c_0_3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g2f6440dfb7c_0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f6440dfb7c_0_3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g2f6440dfb7c_0_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f6440dfb7c_0_4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g2f6440dfb7c_0_4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f6440dfb7c_0_4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g2f6440dfb7c_0_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f6440dfb7c_0_6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g2f6440dfb7c_0_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f6440dfb7c_0_5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g2f6440dfb7c_0_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 name="Google Shape;41;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f6440dfb7c_0_7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g2f6440dfb7c_0_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f6440dfb7c_0_7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2f6440dfb7c_0_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f6440dfb7c_0_8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g2f6440dfb7c_0_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f6440dfb7c_0_9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g2f6440dfb7c_0_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f6440dfb7c_0_9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g2f6440dfb7c_0_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f6440dfb7c_0_10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g2f6440dfb7c_0_1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f6440dfb7c_0_1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9" name="Google Shape;189;g2f6440dfb7c_0_1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f6440dfb7c_0_12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6" name="Google Shape;196;g2f6440dfb7c_0_1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f6440dfb7c_0_13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4" name="Google Shape;204;g2f6440dfb7c_0_1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f6440dfb7c_0_14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g2f6440dfb7c_0_1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 name="Shape 45"/>
        <p:cNvGrpSpPr/>
        <p:nvPr/>
      </p:nvGrpSpPr>
      <p:grpSpPr>
        <a:xfrm>
          <a:off x="0" y="0"/>
          <a:ext cx="0" cy="0"/>
          <a:chOff x="0" y="0"/>
          <a:chExt cx="0" cy="0"/>
        </a:xfrm>
      </p:grpSpPr>
      <p:sp>
        <p:nvSpPr>
          <p:cNvPr id="46" name="Google Shape;46;g2f618d25361_0_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 name="Google Shape;47;g2f618d25361_0_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f6440dfb7c_0_14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g2f6440dfb7c_0_1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f6440dfb7c_0_15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2" name="Google Shape;222;g2f6440dfb7c_0_15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f6440dfb7c_0_15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8" name="Google Shape;228;g2f6440dfb7c_0_1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f6440dfb7c_0_16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4" name="Google Shape;234;g2f6440dfb7c_0_16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f6440dfb7c_0_16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0" name="Google Shape;240;g2f6440dfb7c_0_1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4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6" name="Google Shape;246;p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g2f618d25361_0_24: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3" name="Google Shape;53;g2f618d25361_0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f618d25361_0_3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9" name="Google Shape;59;g2f618d25361_0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f618d25361_0_3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5" name="Google Shape;65;g2f618d25361_0_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f618d25361_0_43: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 name="Google Shape;71;g2f618d25361_0_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f618d25361_0_4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7" name="Google Shape;77;g2f618d25361_0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f6440dfb7c_0_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3" name="Google Shape;83;g2f6440dfb7c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bg>
      <p:bgPr>
        <a:blipFill>
          <a:blip r:embed="rId2">
            <a:alphaModFix/>
          </a:blip>
          <a:stretch>
            <a:fillRect/>
          </a:stretch>
        </a:blipFill>
      </p:bgPr>
    </p:bg>
    <p:spTree>
      <p:nvGrpSpPr>
        <p:cNvPr id="16" name="Shape 1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17" name="Shape 17"/>
        <p:cNvGrpSpPr/>
        <p:nvPr/>
      </p:nvGrpSpPr>
      <p:grpSpPr>
        <a:xfrm>
          <a:off x="0" y="0"/>
          <a:ext cx="0" cy="0"/>
          <a:chOff x="0" y="0"/>
          <a:chExt cx="0" cy="0"/>
        </a:xfrm>
      </p:grpSpPr>
      <p:sp>
        <p:nvSpPr>
          <p:cNvPr id="18" name="Google Shape;18;p3"/>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p:txBody>
      </p:sp>
      <p:sp>
        <p:nvSpPr>
          <p:cNvPr id="19" name="Google Shape;19;p3"/>
          <p:cNvSpPr txBox="1"/>
          <p:nvPr>
            <p:ph idx="1" type="body"/>
          </p:nvPr>
        </p:nvSpPr>
        <p:spPr>
          <a:xfrm>
            <a:off x="1219200" y="1085850"/>
            <a:ext cx="7239000" cy="3486300"/>
          </a:xfrm>
          <a:prstGeom prst="rect">
            <a:avLst/>
          </a:prstGeom>
          <a:noFill/>
          <a:ln>
            <a:noFill/>
          </a:ln>
        </p:spPr>
        <p:txBody>
          <a:bodyPr anchorCtr="0" anchor="t" bIns="45700" lIns="91425" spcFirstLastPara="1" rIns="91425" wrap="square" tIns="45700">
            <a:noAutofit/>
          </a:bodyPr>
          <a:lstStyle>
            <a:lvl1pPr indent="-342900" lvl="0" marL="457200" algn="l">
              <a:lnSpc>
                <a:spcPct val="100000"/>
              </a:lnSpc>
              <a:spcBef>
                <a:spcPts val="720"/>
              </a:spcBef>
              <a:spcAft>
                <a:spcPts val="0"/>
              </a:spcAft>
              <a:buClr>
                <a:schemeClr val="accent2"/>
              </a:buClr>
              <a:buSzPts val="1800"/>
              <a:buChar char="•"/>
              <a:defRPr/>
            </a:lvl1pPr>
            <a:lvl2pPr indent="-342900" lvl="1" marL="914400" algn="l">
              <a:lnSpc>
                <a:spcPct val="100000"/>
              </a:lnSpc>
              <a:spcBef>
                <a:spcPts val="720"/>
              </a:spcBef>
              <a:spcAft>
                <a:spcPts val="0"/>
              </a:spcAft>
              <a:buClr>
                <a:schemeClr val="accent2"/>
              </a:buClr>
              <a:buSzPts val="1800"/>
              <a:buChar char="–"/>
              <a:defRPr/>
            </a:lvl2pPr>
            <a:lvl3pPr indent="-342900" lvl="2" marL="1371600" algn="l">
              <a:lnSpc>
                <a:spcPct val="100000"/>
              </a:lnSpc>
              <a:spcBef>
                <a:spcPts val="720"/>
              </a:spcBef>
              <a:spcAft>
                <a:spcPts val="0"/>
              </a:spcAft>
              <a:buClr>
                <a:schemeClr val="accent2"/>
              </a:buClr>
              <a:buSzPts val="1800"/>
              <a:buChar char="•"/>
              <a:defRPr/>
            </a:lvl3pPr>
            <a:lvl4pPr indent="-342900" lvl="3" marL="1828800" algn="l">
              <a:lnSpc>
                <a:spcPct val="100000"/>
              </a:lnSpc>
              <a:spcBef>
                <a:spcPts val="720"/>
              </a:spcBef>
              <a:spcAft>
                <a:spcPts val="0"/>
              </a:spcAft>
              <a:buClr>
                <a:schemeClr val="accent2"/>
              </a:buClr>
              <a:buSzPts val="1800"/>
              <a:buChar char="–"/>
              <a:defRPr/>
            </a:lvl4pPr>
            <a:lvl5pPr indent="-342900" lvl="4" marL="2286000" algn="l">
              <a:lnSpc>
                <a:spcPct val="100000"/>
              </a:lnSpc>
              <a:spcBef>
                <a:spcPts val="720"/>
              </a:spcBef>
              <a:spcAft>
                <a:spcPts val="0"/>
              </a:spcAft>
              <a:buClr>
                <a:schemeClr val="accent2"/>
              </a:buClr>
              <a:buSzPts val="1800"/>
              <a:buChar char="»"/>
              <a:defRPr/>
            </a:lvl5pPr>
            <a:lvl6pPr indent="-342900" lvl="5" marL="2743200" algn="l">
              <a:lnSpc>
                <a:spcPct val="100000"/>
              </a:lnSpc>
              <a:spcBef>
                <a:spcPts val="720"/>
              </a:spcBef>
              <a:spcAft>
                <a:spcPts val="0"/>
              </a:spcAft>
              <a:buClr>
                <a:schemeClr val="accent2"/>
              </a:buClr>
              <a:buSzPts val="1800"/>
              <a:buChar char="»"/>
              <a:defRPr/>
            </a:lvl6pPr>
            <a:lvl7pPr indent="-342900" lvl="6" marL="3200400" algn="l">
              <a:lnSpc>
                <a:spcPct val="100000"/>
              </a:lnSpc>
              <a:spcBef>
                <a:spcPts val="720"/>
              </a:spcBef>
              <a:spcAft>
                <a:spcPts val="0"/>
              </a:spcAft>
              <a:buClr>
                <a:schemeClr val="accent2"/>
              </a:buClr>
              <a:buSzPts val="1800"/>
              <a:buChar char="»"/>
              <a:defRPr/>
            </a:lvl7pPr>
            <a:lvl8pPr indent="-342900" lvl="7" marL="3657600" algn="l">
              <a:lnSpc>
                <a:spcPct val="100000"/>
              </a:lnSpc>
              <a:spcBef>
                <a:spcPts val="720"/>
              </a:spcBef>
              <a:spcAft>
                <a:spcPts val="0"/>
              </a:spcAft>
              <a:buClr>
                <a:schemeClr val="accent2"/>
              </a:buClr>
              <a:buSzPts val="1800"/>
              <a:buChar char="»"/>
              <a:defRPr/>
            </a:lvl8pPr>
            <a:lvl9pPr indent="-342900" lvl="8" marL="4114800" algn="l">
              <a:lnSpc>
                <a:spcPct val="100000"/>
              </a:lnSpc>
              <a:spcBef>
                <a:spcPts val="720"/>
              </a:spcBef>
              <a:spcAft>
                <a:spcPts val="0"/>
              </a:spcAft>
              <a:buClr>
                <a:schemeClr val="accent2"/>
              </a:buClr>
              <a:buSzPts val="1800"/>
              <a:buChar char="»"/>
              <a:defRPr/>
            </a:lvl9pPr>
          </a:lstStyle>
          <a:p/>
        </p:txBody>
      </p:sp>
      <p:sp>
        <p:nvSpPr>
          <p:cNvPr id="20" name="Google Shape;20;p3"/>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Verdana"/>
                <a:ea typeface="Verdana"/>
                <a:cs typeface="Verdana"/>
                <a:sym typeface="Verdana"/>
              </a:defRPr>
            </a:lvl1pPr>
            <a:lvl2pPr lvl="1"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9pPr>
          </a:lstStyle>
          <a:p/>
        </p:txBody>
      </p:sp>
      <p:sp>
        <p:nvSpPr>
          <p:cNvPr id="21" name="Google Shape;21;p3"/>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Verdana"/>
                <a:ea typeface="Verdana"/>
                <a:cs typeface="Verdana"/>
                <a:sym typeface="Verdana"/>
              </a:defRPr>
            </a:lvl1pPr>
            <a:lvl2pPr lvl="1"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9pPr>
          </a:lstStyle>
          <a:p/>
        </p:txBody>
      </p:sp>
      <p:sp>
        <p:nvSpPr>
          <p:cNvPr id="22" name="Google Shape;22;p3"/>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1pPr>
            <a:lvl2pPr indent="0" lvl="1"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2pPr>
            <a:lvl3pPr indent="0" lvl="2"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3pPr>
            <a:lvl4pPr indent="0" lvl="3"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4pPr>
            <a:lvl5pPr indent="0" lvl="4"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5pPr>
            <a:lvl6pPr indent="0" lvl="5"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6pPr>
            <a:lvl7pPr indent="0" lvl="6"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7pPr>
            <a:lvl8pPr indent="0" lvl="7"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8pPr>
            <a:lvl9pPr indent="0" lvl="8"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9pPr>
          </a:lstStyle>
          <a:p>
            <a:pPr indent="0" lvl="0" marL="0" rtl="0" algn="l">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 name="Shape 23"/>
        <p:cNvGrpSpPr/>
        <p:nvPr/>
      </p:nvGrpSpPr>
      <p:grpSpPr>
        <a:xfrm>
          <a:off x="0" y="0"/>
          <a:ext cx="0" cy="0"/>
          <a:chOff x="0" y="0"/>
          <a:chExt cx="0" cy="0"/>
        </a:xfrm>
      </p:grpSpPr>
      <p:sp>
        <p:nvSpPr>
          <p:cNvPr id="24" name="Google Shape;24;p4"/>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r">
              <a:lnSpc>
                <a:spcPct val="100000"/>
              </a:lnSpc>
              <a:spcBef>
                <a:spcPts val="0"/>
              </a:spcBef>
              <a:spcAft>
                <a:spcPts val="0"/>
              </a:spcAft>
              <a:buSzPts val="1400"/>
              <a:buNone/>
              <a:defRPr/>
            </a:lvl2pPr>
            <a:lvl3pPr lvl="2" algn="r">
              <a:lnSpc>
                <a:spcPct val="100000"/>
              </a:lnSpc>
              <a:spcBef>
                <a:spcPts val="0"/>
              </a:spcBef>
              <a:spcAft>
                <a:spcPts val="0"/>
              </a:spcAft>
              <a:buSzPts val="1400"/>
              <a:buNone/>
              <a:defRPr/>
            </a:lvl3pPr>
            <a:lvl4pPr lvl="3" algn="r">
              <a:lnSpc>
                <a:spcPct val="100000"/>
              </a:lnSpc>
              <a:spcBef>
                <a:spcPts val="0"/>
              </a:spcBef>
              <a:spcAft>
                <a:spcPts val="0"/>
              </a:spcAft>
              <a:buSzPts val="1400"/>
              <a:buNone/>
              <a:defRPr/>
            </a:lvl4pPr>
            <a:lvl5pPr lvl="4" algn="r">
              <a:lnSpc>
                <a:spcPct val="100000"/>
              </a:lnSpc>
              <a:spcBef>
                <a:spcPts val="0"/>
              </a:spcBef>
              <a:spcAft>
                <a:spcPts val="0"/>
              </a:spcAft>
              <a:buSzPts val="1400"/>
              <a:buNone/>
              <a:defRPr/>
            </a:lvl5pPr>
            <a:lvl6pPr lvl="5" algn="r">
              <a:lnSpc>
                <a:spcPct val="100000"/>
              </a:lnSpc>
              <a:spcBef>
                <a:spcPts val="0"/>
              </a:spcBef>
              <a:spcAft>
                <a:spcPts val="0"/>
              </a:spcAft>
              <a:buSzPts val="1400"/>
              <a:buNone/>
              <a:defRPr/>
            </a:lvl6pPr>
            <a:lvl7pPr lvl="6" algn="r">
              <a:lnSpc>
                <a:spcPct val="100000"/>
              </a:lnSpc>
              <a:spcBef>
                <a:spcPts val="0"/>
              </a:spcBef>
              <a:spcAft>
                <a:spcPts val="0"/>
              </a:spcAft>
              <a:buSzPts val="1400"/>
              <a:buNone/>
              <a:defRPr/>
            </a:lvl7pPr>
            <a:lvl8pPr lvl="7" algn="r">
              <a:lnSpc>
                <a:spcPct val="100000"/>
              </a:lnSpc>
              <a:spcBef>
                <a:spcPts val="0"/>
              </a:spcBef>
              <a:spcAft>
                <a:spcPts val="0"/>
              </a:spcAft>
              <a:buSzPts val="1400"/>
              <a:buNone/>
              <a:defRPr/>
            </a:lvl8pPr>
            <a:lvl9pPr lvl="8" algn="r">
              <a:lnSpc>
                <a:spcPct val="100000"/>
              </a:lnSpc>
              <a:spcBef>
                <a:spcPts val="0"/>
              </a:spcBef>
              <a:spcAft>
                <a:spcPts val="0"/>
              </a:spcAft>
              <a:buSzPts val="1400"/>
              <a:buNone/>
              <a:defRPr/>
            </a:lvl9pPr>
          </a:lstStyle>
          <a:p/>
        </p:txBody>
      </p:sp>
      <p:sp>
        <p:nvSpPr>
          <p:cNvPr id="25" name="Google Shape;25;p4"/>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Verdana"/>
                <a:ea typeface="Verdana"/>
                <a:cs typeface="Verdana"/>
                <a:sym typeface="Verdana"/>
              </a:defRPr>
            </a:lvl1pPr>
            <a:lvl2pPr lvl="1"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9pPr>
          </a:lstStyle>
          <a:p/>
        </p:txBody>
      </p:sp>
      <p:sp>
        <p:nvSpPr>
          <p:cNvPr id="26" name="Google Shape;26;p4"/>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Verdana"/>
                <a:ea typeface="Verdana"/>
                <a:cs typeface="Verdana"/>
                <a:sym typeface="Verdana"/>
              </a:defRPr>
            </a:lvl1pPr>
            <a:lvl2pPr lvl="1"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9pPr>
          </a:lstStyle>
          <a:p/>
        </p:txBody>
      </p:sp>
      <p:sp>
        <p:nvSpPr>
          <p:cNvPr id="27" name="Google Shape;27;p4"/>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1pPr>
            <a:lvl2pPr indent="0" lvl="1"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2pPr>
            <a:lvl3pPr indent="0" lvl="2"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3pPr>
            <a:lvl4pPr indent="0" lvl="3"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4pPr>
            <a:lvl5pPr indent="0" lvl="4"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5pPr>
            <a:lvl6pPr indent="0" lvl="5"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6pPr>
            <a:lvl7pPr indent="0" lvl="6"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7pPr>
            <a:lvl8pPr indent="0" lvl="7"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8pPr>
            <a:lvl9pPr indent="0" lvl="8"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9pPr>
          </a:lstStyle>
          <a:p>
            <a:pPr indent="0" lvl="0" marL="0" rtl="0" algn="l">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ext on left, text on right" type="twoColTx">
  <p:cSld name="TITLE_AND_TWO_COLUMNS">
    <p:spTree>
      <p:nvGrpSpPr>
        <p:cNvPr id="28" name="Shape 28"/>
        <p:cNvGrpSpPr/>
        <p:nvPr/>
      </p:nvGrpSpPr>
      <p:grpSpPr>
        <a:xfrm>
          <a:off x="0" y="0"/>
          <a:ext cx="0" cy="0"/>
          <a:chOff x="0" y="0"/>
          <a:chExt cx="0" cy="0"/>
        </a:xfrm>
      </p:grpSpPr>
      <p:sp>
        <p:nvSpPr>
          <p:cNvPr id="29" name="Google Shape;29;p5"/>
          <p:cNvSpPr txBox="1"/>
          <p:nvPr>
            <p:ph idx="10" type="dt"/>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Verdana"/>
                <a:ea typeface="Verdana"/>
                <a:cs typeface="Verdana"/>
                <a:sym typeface="Verdana"/>
              </a:defRPr>
            </a:lvl1pPr>
            <a:lvl2pPr lvl="1"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9pPr>
          </a:lstStyle>
          <a:p/>
        </p:txBody>
      </p:sp>
      <p:sp>
        <p:nvSpPr>
          <p:cNvPr id="30" name="Google Shape;30;p5"/>
          <p:cNvSpPr txBox="1"/>
          <p:nvPr>
            <p:ph idx="11" type="ftr"/>
          </p:nvPr>
        </p:nvSpPr>
        <p:spPr>
          <a:xfrm>
            <a:off x="0" y="0"/>
            <a:ext cx="3000000" cy="22500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SzPts val="1400"/>
              <a:buNone/>
              <a:defRPr b="0" i="0" sz="2400" u="none">
                <a:solidFill>
                  <a:schemeClr val="dk1"/>
                </a:solidFill>
                <a:latin typeface="Verdana"/>
                <a:ea typeface="Verdana"/>
                <a:cs typeface="Verdana"/>
                <a:sym typeface="Verdana"/>
              </a:defRPr>
            </a:lvl1pPr>
            <a:lvl2pPr lvl="1"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2pPr>
            <a:lvl3pPr lvl="2"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3pPr>
            <a:lvl4pPr lvl="3"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4pPr>
            <a:lvl5pPr lvl="4"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5pPr>
            <a:lvl6pPr lvl="5"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6pPr>
            <a:lvl7pPr lvl="6"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7pPr>
            <a:lvl8pPr lvl="7"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8pPr>
            <a:lvl9pPr lvl="8" marR="0" rtl="0" algn="l">
              <a:lnSpc>
                <a:spcPct val="100000"/>
              </a:lnSpc>
              <a:spcBef>
                <a:spcPts val="0"/>
              </a:spcBef>
              <a:spcAft>
                <a:spcPts val="0"/>
              </a:spcAft>
              <a:buSzPts val="1400"/>
              <a:buNone/>
              <a:defRPr b="0" i="0" sz="2400" u="none" cap="none" strike="noStrike">
                <a:solidFill>
                  <a:schemeClr val="dk1"/>
                </a:solidFill>
                <a:latin typeface="Verdana"/>
                <a:ea typeface="Verdana"/>
                <a:cs typeface="Verdana"/>
                <a:sym typeface="Verdana"/>
              </a:defRPr>
            </a:lvl9pPr>
          </a:lstStyle>
          <a:p/>
        </p:txBody>
      </p:sp>
      <p:sp>
        <p:nvSpPr>
          <p:cNvPr id="31" name="Google Shape;31;p5"/>
          <p:cNvSpPr txBox="1"/>
          <p:nvPr>
            <p:ph idx="12" type="sldNum"/>
          </p:nvPr>
        </p:nvSpPr>
        <p:spPr>
          <a:xfrm>
            <a:off x="0" y="0"/>
            <a:ext cx="3000000" cy="2250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1pPr>
            <a:lvl2pPr indent="0" lvl="1"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2pPr>
            <a:lvl3pPr indent="0" lvl="2"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3pPr>
            <a:lvl4pPr indent="0" lvl="3"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4pPr>
            <a:lvl5pPr indent="0" lvl="4"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5pPr>
            <a:lvl6pPr indent="0" lvl="5"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6pPr>
            <a:lvl7pPr indent="0" lvl="6"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7pPr>
            <a:lvl8pPr indent="0" lvl="7"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8pPr>
            <a:lvl9pPr indent="0" lvl="8" marL="0" marR="0" rtl="0" algn="l">
              <a:lnSpc>
                <a:spcPct val="100000"/>
              </a:lnSpc>
              <a:spcBef>
                <a:spcPts val="0"/>
              </a:spcBef>
              <a:spcAft>
                <a:spcPts val="0"/>
              </a:spcAft>
              <a:buNone/>
              <a:defRPr b="0" i="0" sz="2400" u="none">
                <a:solidFill>
                  <a:schemeClr val="dk1"/>
                </a:solidFill>
                <a:latin typeface="Verdana"/>
                <a:ea typeface="Verdana"/>
                <a:cs typeface="Verdana"/>
                <a:sym typeface="Verdana"/>
              </a:defRPr>
            </a:lvl9pPr>
          </a:lstStyle>
          <a:p>
            <a:pPr indent="0" lvl="0" marL="0" rtl="0" algn="l">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2.jpg"/><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10" name="Shape 10"/>
        <p:cNvGrpSpPr/>
        <p:nvPr/>
      </p:nvGrpSpPr>
      <p:grpSpPr>
        <a:xfrm>
          <a:off x="0" y="0"/>
          <a:ext cx="0" cy="0"/>
          <a:chOff x="0" y="0"/>
          <a:chExt cx="0" cy="0"/>
        </a:xfrm>
      </p:grpSpPr>
      <p:sp>
        <p:nvSpPr>
          <p:cNvPr id="11" name="Google Shape;11;p1"/>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SzPts val="1400"/>
              <a:buNone/>
              <a:defRPr b="1" i="0" sz="3200" u="none" cap="none" strike="noStrike">
                <a:solidFill>
                  <a:schemeClr val="dk1"/>
                </a:solidFill>
                <a:latin typeface="Verdana"/>
                <a:ea typeface="Verdana"/>
                <a:cs typeface="Verdana"/>
                <a:sym typeface="Verdana"/>
              </a:defRPr>
            </a:lvl1pPr>
            <a:lvl2pPr lvl="1" marR="0" rtl="0" algn="r">
              <a:lnSpc>
                <a:spcPct val="100000"/>
              </a:lnSpc>
              <a:spcBef>
                <a:spcPts val="0"/>
              </a:spcBef>
              <a:spcAft>
                <a:spcPts val="0"/>
              </a:spcAft>
              <a:buSzPts val="1400"/>
              <a:buNone/>
              <a:defRPr b="1" i="0" sz="3200" u="none" cap="none" strike="noStrike">
                <a:solidFill>
                  <a:schemeClr val="dk1"/>
                </a:solidFill>
                <a:latin typeface="Verdana"/>
                <a:ea typeface="Verdana"/>
                <a:cs typeface="Verdana"/>
                <a:sym typeface="Verdana"/>
              </a:defRPr>
            </a:lvl2pPr>
            <a:lvl3pPr lvl="2" marR="0" rtl="0" algn="r">
              <a:lnSpc>
                <a:spcPct val="100000"/>
              </a:lnSpc>
              <a:spcBef>
                <a:spcPts val="0"/>
              </a:spcBef>
              <a:spcAft>
                <a:spcPts val="0"/>
              </a:spcAft>
              <a:buSzPts val="1400"/>
              <a:buNone/>
              <a:defRPr b="1" i="0" sz="3200" u="none" cap="none" strike="noStrike">
                <a:solidFill>
                  <a:schemeClr val="dk1"/>
                </a:solidFill>
                <a:latin typeface="Verdana"/>
                <a:ea typeface="Verdana"/>
                <a:cs typeface="Verdana"/>
                <a:sym typeface="Verdana"/>
              </a:defRPr>
            </a:lvl3pPr>
            <a:lvl4pPr lvl="3" marR="0" rtl="0" algn="r">
              <a:lnSpc>
                <a:spcPct val="100000"/>
              </a:lnSpc>
              <a:spcBef>
                <a:spcPts val="0"/>
              </a:spcBef>
              <a:spcAft>
                <a:spcPts val="0"/>
              </a:spcAft>
              <a:buSzPts val="1400"/>
              <a:buNone/>
              <a:defRPr b="1" i="0" sz="3200" u="none" cap="none" strike="noStrike">
                <a:solidFill>
                  <a:schemeClr val="dk1"/>
                </a:solidFill>
                <a:latin typeface="Verdana"/>
                <a:ea typeface="Verdana"/>
                <a:cs typeface="Verdana"/>
                <a:sym typeface="Verdana"/>
              </a:defRPr>
            </a:lvl4pPr>
            <a:lvl5pPr lvl="4" marR="0" rtl="0" algn="r">
              <a:lnSpc>
                <a:spcPct val="100000"/>
              </a:lnSpc>
              <a:spcBef>
                <a:spcPts val="0"/>
              </a:spcBef>
              <a:spcAft>
                <a:spcPts val="0"/>
              </a:spcAft>
              <a:buSzPts val="1400"/>
              <a:buNone/>
              <a:defRPr b="1" i="0" sz="3200" u="none" cap="none" strike="noStrike">
                <a:solidFill>
                  <a:schemeClr val="dk1"/>
                </a:solidFill>
                <a:latin typeface="Verdana"/>
                <a:ea typeface="Verdana"/>
                <a:cs typeface="Verdana"/>
                <a:sym typeface="Verdana"/>
              </a:defRPr>
            </a:lvl5pPr>
            <a:lvl6pPr lvl="5" marR="0" rtl="0" algn="r">
              <a:lnSpc>
                <a:spcPct val="100000"/>
              </a:lnSpc>
              <a:spcBef>
                <a:spcPts val="0"/>
              </a:spcBef>
              <a:spcAft>
                <a:spcPts val="0"/>
              </a:spcAft>
              <a:buSzPts val="1400"/>
              <a:buNone/>
              <a:defRPr b="1" i="0" sz="3200" u="none" cap="none" strike="noStrike">
                <a:solidFill>
                  <a:schemeClr val="dk1"/>
                </a:solidFill>
                <a:latin typeface="Verdana"/>
                <a:ea typeface="Verdana"/>
                <a:cs typeface="Verdana"/>
                <a:sym typeface="Verdana"/>
              </a:defRPr>
            </a:lvl6pPr>
            <a:lvl7pPr lvl="6" marR="0" rtl="0" algn="r">
              <a:lnSpc>
                <a:spcPct val="100000"/>
              </a:lnSpc>
              <a:spcBef>
                <a:spcPts val="0"/>
              </a:spcBef>
              <a:spcAft>
                <a:spcPts val="0"/>
              </a:spcAft>
              <a:buSzPts val="1400"/>
              <a:buNone/>
              <a:defRPr b="1" i="0" sz="3200" u="none" cap="none" strike="noStrike">
                <a:solidFill>
                  <a:schemeClr val="dk1"/>
                </a:solidFill>
                <a:latin typeface="Verdana"/>
                <a:ea typeface="Verdana"/>
                <a:cs typeface="Verdana"/>
                <a:sym typeface="Verdana"/>
              </a:defRPr>
            </a:lvl7pPr>
            <a:lvl8pPr lvl="7" marR="0" rtl="0" algn="r">
              <a:lnSpc>
                <a:spcPct val="100000"/>
              </a:lnSpc>
              <a:spcBef>
                <a:spcPts val="0"/>
              </a:spcBef>
              <a:spcAft>
                <a:spcPts val="0"/>
              </a:spcAft>
              <a:buSzPts val="1400"/>
              <a:buNone/>
              <a:defRPr b="1" i="0" sz="3200" u="none" cap="none" strike="noStrike">
                <a:solidFill>
                  <a:schemeClr val="dk1"/>
                </a:solidFill>
                <a:latin typeface="Verdana"/>
                <a:ea typeface="Verdana"/>
                <a:cs typeface="Verdana"/>
                <a:sym typeface="Verdana"/>
              </a:defRPr>
            </a:lvl8pPr>
            <a:lvl9pPr lvl="8" marR="0" rtl="0" algn="r">
              <a:lnSpc>
                <a:spcPct val="100000"/>
              </a:lnSpc>
              <a:spcBef>
                <a:spcPts val="0"/>
              </a:spcBef>
              <a:spcAft>
                <a:spcPts val="0"/>
              </a:spcAft>
              <a:buSzPts val="1400"/>
              <a:buNone/>
              <a:defRPr b="1" i="0" sz="3200" u="none" cap="none" strike="noStrike">
                <a:solidFill>
                  <a:schemeClr val="dk1"/>
                </a:solidFill>
                <a:latin typeface="Verdana"/>
                <a:ea typeface="Verdana"/>
                <a:cs typeface="Verdana"/>
                <a:sym typeface="Verdana"/>
              </a:defRPr>
            </a:lvl9pPr>
          </a:lstStyle>
          <a:p/>
        </p:txBody>
      </p:sp>
      <p:sp>
        <p:nvSpPr>
          <p:cNvPr id="12" name="Google Shape;12;p1"/>
          <p:cNvSpPr txBox="1"/>
          <p:nvPr>
            <p:ph idx="1" type="body"/>
          </p:nvPr>
        </p:nvSpPr>
        <p:spPr>
          <a:xfrm>
            <a:off x="1219200" y="1085850"/>
            <a:ext cx="7239000" cy="3486300"/>
          </a:xfrm>
          <a:prstGeom prst="rect">
            <a:avLst/>
          </a:prstGeom>
          <a:noFill/>
          <a:ln>
            <a:noFill/>
          </a:ln>
        </p:spPr>
        <p:txBody>
          <a:bodyPr anchorCtr="0" anchor="t" bIns="45700" lIns="91425" spcFirstLastPara="1" rIns="91425" wrap="square" tIns="45700">
            <a:noAutofit/>
          </a:bodyPr>
          <a:lstStyle>
            <a:lvl1pPr indent="-381000" lvl="0" marL="457200" marR="0" rtl="0" algn="l">
              <a:lnSpc>
                <a:spcPct val="100000"/>
              </a:lnSpc>
              <a:spcBef>
                <a:spcPts val="960"/>
              </a:spcBef>
              <a:spcAft>
                <a:spcPts val="0"/>
              </a:spcAft>
              <a:buClr>
                <a:schemeClr val="accent2"/>
              </a:buClr>
              <a:buSzPts val="2400"/>
              <a:buFont typeface="Verdana"/>
              <a:buChar char="•"/>
              <a:defRPr b="0" i="0" sz="2400" u="none" cap="none" strike="noStrike">
                <a:solidFill>
                  <a:schemeClr val="accent2"/>
                </a:solidFill>
                <a:latin typeface="Verdana"/>
                <a:ea typeface="Verdana"/>
                <a:cs typeface="Verdana"/>
                <a:sym typeface="Verdana"/>
              </a:defRPr>
            </a:lvl1pPr>
            <a:lvl2pPr indent="-355600" lvl="1" marL="914400" marR="0" rtl="0" algn="l">
              <a:lnSpc>
                <a:spcPct val="100000"/>
              </a:lnSpc>
              <a:spcBef>
                <a:spcPts val="800"/>
              </a:spcBef>
              <a:spcAft>
                <a:spcPts val="0"/>
              </a:spcAft>
              <a:buClr>
                <a:schemeClr val="accent2"/>
              </a:buClr>
              <a:buSzPts val="2000"/>
              <a:buFont typeface="Verdana"/>
              <a:buChar char="–"/>
              <a:defRPr b="0" i="0" sz="2000" u="none" cap="none" strike="noStrike">
                <a:solidFill>
                  <a:schemeClr val="accent2"/>
                </a:solidFill>
                <a:latin typeface="Verdana"/>
                <a:ea typeface="Verdana"/>
                <a:cs typeface="Verdana"/>
                <a:sym typeface="Verdana"/>
              </a:defRPr>
            </a:lvl2pPr>
            <a:lvl3pPr indent="-342900" lvl="2" marL="1371600" marR="0" rtl="0" algn="l">
              <a:lnSpc>
                <a:spcPct val="100000"/>
              </a:lnSpc>
              <a:spcBef>
                <a:spcPts val="720"/>
              </a:spcBef>
              <a:spcAft>
                <a:spcPts val="0"/>
              </a:spcAft>
              <a:buClr>
                <a:schemeClr val="accent2"/>
              </a:buClr>
              <a:buSzPts val="1800"/>
              <a:buFont typeface="Verdana"/>
              <a:buChar char="•"/>
              <a:defRPr b="0" i="0" sz="1800" u="none" cap="none" strike="noStrike">
                <a:solidFill>
                  <a:schemeClr val="accent2"/>
                </a:solidFill>
                <a:latin typeface="Verdana"/>
                <a:ea typeface="Verdana"/>
                <a:cs typeface="Verdana"/>
                <a:sym typeface="Verdana"/>
              </a:defRPr>
            </a:lvl3pPr>
            <a:lvl4pPr indent="-330200" lvl="3" marL="1828800" marR="0" rtl="0" algn="l">
              <a:lnSpc>
                <a:spcPct val="100000"/>
              </a:lnSpc>
              <a:spcBef>
                <a:spcPts val="640"/>
              </a:spcBef>
              <a:spcAft>
                <a:spcPts val="0"/>
              </a:spcAft>
              <a:buClr>
                <a:schemeClr val="accent2"/>
              </a:buClr>
              <a:buSzPts val="1600"/>
              <a:buFont typeface="Verdana"/>
              <a:buChar char="–"/>
              <a:defRPr b="0" i="0" sz="1600" u="none" cap="none" strike="noStrike">
                <a:solidFill>
                  <a:schemeClr val="accent2"/>
                </a:solidFill>
                <a:latin typeface="Verdana"/>
                <a:ea typeface="Verdana"/>
                <a:cs typeface="Verdana"/>
                <a:sym typeface="Verdana"/>
              </a:defRPr>
            </a:lvl4pPr>
            <a:lvl5pPr indent="-317500" lvl="4" marL="2286000" marR="0" rtl="0" algn="l">
              <a:lnSpc>
                <a:spcPct val="100000"/>
              </a:lnSpc>
              <a:spcBef>
                <a:spcPts val="560"/>
              </a:spcBef>
              <a:spcAft>
                <a:spcPts val="0"/>
              </a:spcAft>
              <a:buClr>
                <a:schemeClr val="accent2"/>
              </a:buClr>
              <a:buSzPts val="1400"/>
              <a:buFont typeface="Verdana"/>
              <a:buChar char="»"/>
              <a:defRPr b="0" i="0" sz="1400" u="none" cap="none" strike="noStrike">
                <a:solidFill>
                  <a:schemeClr val="accent2"/>
                </a:solidFill>
                <a:latin typeface="Verdana"/>
                <a:ea typeface="Verdana"/>
                <a:cs typeface="Verdana"/>
                <a:sym typeface="Verdana"/>
              </a:defRPr>
            </a:lvl5pPr>
            <a:lvl6pPr indent="-317500" lvl="5" marL="2743200" marR="0" rtl="0" algn="l">
              <a:lnSpc>
                <a:spcPct val="100000"/>
              </a:lnSpc>
              <a:spcBef>
                <a:spcPts val="560"/>
              </a:spcBef>
              <a:spcAft>
                <a:spcPts val="0"/>
              </a:spcAft>
              <a:buClr>
                <a:schemeClr val="accent2"/>
              </a:buClr>
              <a:buSzPts val="1400"/>
              <a:buFont typeface="Verdana"/>
              <a:buChar char="»"/>
              <a:defRPr b="0" i="0" sz="1400" u="none" cap="none" strike="noStrike">
                <a:solidFill>
                  <a:schemeClr val="accent2"/>
                </a:solidFill>
                <a:latin typeface="Verdana"/>
                <a:ea typeface="Verdana"/>
                <a:cs typeface="Verdana"/>
                <a:sym typeface="Verdana"/>
              </a:defRPr>
            </a:lvl6pPr>
            <a:lvl7pPr indent="-317500" lvl="6" marL="3200400" marR="0" rtl="0" algn="l">
              <a:lnSpc>
                <a:spcPct val="100000"/>
              </a:lnSpc>
              <a:spcBef>
                <a:spcPts val="560"/>
              </a:spcBef>
              <a:spcAft>
                <a:spcPts val="0"/>
              </a:spcAft>
              <a:buClr>
                <a:schemeClr val="accent2"/>
              </a:buClr>
              <a:buSzPts val="1400"/>
              <a:buFont typeface="Verdana"/>
              <a:buChar char="»"/>
              <a:defRPr b="0" i="0" sz="1400" u="none" cap="none" strike="noStrike">
                <a:solidFill>
                  <a:schemeClr val="accent2"/>
                </a:solidFill>
                <a:latin typeface="Verdana"/>
                <a:ea typeface="Verdana"/>
                <a:cs typeface="Verdana"/>
                <a:sym typeface="Verdana"/>
              </a:defRPr>
            </a:lvl7pPr>
            <a:lvl8pPr indent="-317500" lvl="7" marL="3657600" marR="0" rtl="0" algn="l">
              <a:lnSpc>
                <a:spcPct val="100000"/>
              </a:lnSpc>
              <a:spcBef>
                <a:spcPts val="560"/>
              </a:spcBef>
              <a:spcAft>
                <a:spcPts val="0"/>
              </a:spcAft>
              <a:buClr>
                <a:schemeClr val="accent2"/>
              </a:buClr>
              <a:buSzPts val="1400"/>
              <a:buFont typeface="Verdana"/>
              <a:buChar char="»"/>
              <a:defRPr b="0" i="0" sz="1400" u="none" cap="none" strike="noStrike">
                <a:solidFill>
                  <a:schemeClr val="accent2"/>
                </a:solidFill>
                <a:latin typeface="Verdana"/>
                <a:ea typeface="Verdana"/>
                <a:cs typeface="Verdana"/>
                <a:sym typeface="Verdana"/>
              </a:defRPr>
            </a:lvl8pPr>
            <a:lvl9pPr indent="-317500" lvl="8" marL="4114800" marR="0" rtl="0" algn="l">
              <a:lnSpc>
                <a:spcPct val="100000"/>
              </a:lnSpc>
              <a:spcBef>
                <a:spcPts val="560"/>
              </a:spcBef>
              <a:spcAft>
                <a:spcPts val="0"/>
              </a:spcAft>
              <a:buClr>
                <a:schemeClr val="accent2"/>
              </a:buClr>
              <a:buSzPts val="1400"/>
              <a:buFont typeface="Verdana"/>
              <a:buChar char="»"/>
              <a:defRPr b="0" i="0" sz="1400" u="none" cap="none" strike="noStrike">
                <a:solidFill>
                  <a:schemeClr val="accent2"/>
                </a:solidFill>
                <a:latin typeface="Verdana"/>
                <a:ea typeface="Verdana"/>
                <a:cs typeface="Verdana"/>
                <a:sym typeface="Verdana"/>
              </a:defRPr>
            </a:lvl9pPr>
          </a:lstStyle>
          <a:p/>
        </p:txBody>
      </p:sp>
      <p:sp>
        <p:nvSpPr>
          <p:cNvPr id="13" name="Google Shape;13;p1"/>
          <p:cNvSpPr txBox="1"/>
          <p:nvPr/>
        </p:nvSpPr>
        <p:spPr>
          <a:xfrm>
            <a:off x="0" y="4838700"/>
            <a:ext cx="9144000" cy="276900"/>
          </a:xfrm>
          <a:prstGeom prst="rect">
            <a:avLst/>
          </a:prstGeom>
          <a:solidFill>
            <a:srgbClr val="00FF00"/>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chemeClr val="dk1"/>
              </a:buClr>
              <a:buSzPts val="1000"/>
              <a:buFont typeface="Verdana"/>
              <a:buNone/>
            </a:pPr>
            <a:r>
              <a:rPr b="1" lang="en-US" sz="1000">
                <a:solidFill>
                  <a:schemeClr val="dk1"/>
                </a:solidFill>
                <a:latin typeface="Verdana"/>
                <a:ea typeface="Verdana"/>
                <a:cs typeface="Verdana"/>
                <a:sym typeface="Verdana"/>
              </a:rPr>
              <a:t>வில்லை</a:t>
            </a:r>
            <a:r>
              <a:rPr b="1" i="0" lang="en-US" sz="1000" u="none">
                <a:solidFill>
                  <a:schemeClr val="dk1"/>
                </a:solidFill>
                <a:latin typeface="Verdana"/>
                <a:ea typeface="Verdana"/>
                <a:cs typeface="Verdana"/>
                <a:sym typeface="Verdana"/>
              </a:rPr>
              <a:t> </a:t>
            </a:r>
            <a:fld id="{00000000-1234-1234-1234-123412341234}" type="slidenum">
              <a:rPr b="1" i="0" lang="en-US" sz="1000" u="none">
                <a:solidFill>
                  <a:schemeClr val="dk1"/>
                </a:solidFill>
                <a:latin typeface="Verdana"/>
                <a:ea typeface="Verdana"/>
                <a:cs typeface="Verdana"/>
                <a:sym typeface="Verdana"/>
              </a:rPr>
              <a:t>‹#›</a:t>
            </a:fld>
            <a:r>
              <a:rPr b="1" i="0" lang="en-US" sz="1000" u="none">
                <a:solidFill>
                  <a:schemeClr val="dk1"/>
                </a:solidFill>
                <a:latin typeface="Verdana"/>
                <a:ea typeface="Verdana"/>
                <a:cs typeface="Verdana"/>
                <a:sym typeface="Verdana"/>
              </a:rPr>
              <a:t>				</a:t>
            </a:r>
            <a:r>
              <a:rPr b="1" lang="en-US" sz="1200">
                <a:solidFill>
                  <a:srgbClr val="1F1F1F"/>
                </a:solidFill>
              </a:rPr>
              <a:t>முதலாம் உலகத் தொல்காப்பிய ஆராய்ச்சி மாநாடு, கனடா – 2024		   	  2024-09-22</a:t>
            </a:r>
            <a:endParaRPr b="1"/>
          </a:p>
        </p:txBody>
      </p:sp>
      <p:sp>
        <p:nvSpPr>
          <p:cNvPr id="14" name="Google Shape;14;p1"/>
          <p:cNvSpPr txBox="1"/>
          <p:nvPr/>
        </p:nvSpPr>
        <p:spPr>
          <a:xfrm>
            <a:off x="371175" y="0"/>
            <a:ext cx="4949100" cy="431100"/>
          </a:xfrm>
          <a:prstGeom prst="rect">
            <a:avLst/>
          </a:prstGeom>
          <a:noFill/>
          <a:ln>
            <a:noFill/>
          </a:ln>
        </p:spPr>
        <p:txBody>
          <a:bodyPr anchorCtr="0" anchor="ctr" bIns="91425" lIns="91425" spcFirstLastPara="1" rIns="91425" wrap="square" tIns="91425">
            <a:spAutoFit/>
          </a:bodyPr>
          <a:lstStyle/>
          <a:p>
            <a:pPr indent="0" lvl="0" marL="0" rtl="0" algn="ctr">
              <a:lnSpc>
                <a:spcPct val="115000"/>
              </a:lnSpc>
              <a:spcBef>
                <a:spcPts val="2000"/>
              </a:spcBef>
              <a:spcAft>
                <a:spcPts val="0"/>
              </a:spcAft>
              <a:buNone/>
            </a:pPr>
            <a:r>
              <a:rPr b="1" lang="en-US" sz="1600">
                <a:solidFill>
                  <a:srgbClr val="FF0000"/>
                </a:solidFill>
                <a:latin typeface="Meera Inimai"/>
                <a:ea typeface="Meera Inimai"/>
                <a:cs typeface="Meera Inimai"/>
                <a:sym typeface="Meera Inimai"/>
              </a:rPr>
              <a:t>ஆய்வுக்குறிப்பு எண் - தொ. மா. 119</a:t>
            </a:r>
            <a:endParaRPr sz="1100"/>
          </a:p>
        </p:txBody>
      </p:sp>
      <p:pic>
        <p:nvPicPr>
          <p:cNvPr id="15" name="Google Shape;15;p1"/>
          <p:cNvPicPr preferRelativeResize="0"/>
          <p:nvPr/>
        </p:nvPicPr>
        <p:blipFill rotWithShape="1">
          <a:blip r:embed="rId2">
            <a:alphaModFix/>
          </a:blip>
          <a:srcRect b="0" l="2030" r="78978" t="0"/>
          <a:stretch/>
        </p:blipFill>
        <p:spPr>
          <a:xfrm>
            <a:off x="1850450" y="4838700"/>
            <a:ext cx="311005" cy="304800"/>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sathiyarajkkt@gmail.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png"/><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pn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hyperlink" Target="https://link.springer.com/chapter/10.1007/978-3-031-58495-4_3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 Id="rId3" Type="http://schemas.openxmlformats.org/officeDocument/2006/relationships/hyperlink" Target="https://newindian.activeboard.com/t59991225/topic-59991225/" TargetMode="External"/><Relationship Id="rId4" Type="http://schemas.openxmlformats.org/officeDocument/2006/relationships/hyperlink" Target="https://github.com/KaniyamFoundation/all_tamil_noun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hyperlink" Target="https://tamil.oneindia.com/art-culture/essays/2010/0429-tolkappiyar-tamil-literature.html" TargetMode="External"/><Relationship Id="rId4" Type="http://schemas.openxmlformats.org/officeDocument/2006/relationships/hyperlink" Target="https://github.com/topics/shakespeare-dataset" TargetMode="External"/><Relationship Id="rId5" Type="http://schemas.openxmlformats.org/officeDocument/2006/relationships/hyperlink" Target="https://github.com/cobanov/shakespeare-dataset" TargetMode="External"/><Relationship Id="rId6" Type="http://schemas.openxmlformats.org/officeDocument/2006/relationships/hyperlink" Target="https://github.com/lynnlangit/learning-hadoop-and-spark/blob/master/0b-Example-Datasets/shakespeare-davinci/shakespeare.raw" TargetMode="External"/><Relationship Id="rId7" Type="http://schemas.openxmlformats.org/officeDocument/2006/relationships/hyperlink" Target="http://github.com/doducthao/TensorFlow-2-for-Deep-Learning-Specialization/blob/master/Customising-your-models-with-TensorFlow-2/Week3_Programming_Assignment.ipynb"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hyperlink" Target="https://github.com/trekhleb/machine-learning-experiments/blob/master/experiments/text_generation_shakespeare_rnn/text_generation_shakespeare_rnn.ipynb" TargetMode="External"/><Relationship Id="rId4" Type="http://schemas.openxmlformats.org/officeDocument/2006/relationships/hyperlink" Target="https://github.com/google/fedjax/blob/main/fedjax/datasets/shakespeare.py" TargetMode="External"/><Relationship Id="rId5" Type="http://schemas.openxmlformats.org/officeDocument/2006/relationships/hyperlink" Target="https://github.com/topics/shakespeare-database" TargetMode="External"/><Relationship Id="rId6" Type="http://schemas.openxmlformats.org/officeDocument/2006/relationships/hyperlink" Target="https://pypi.org/project/shakespeare/" TargetMode="External"/><Relationship Id="rId7" Type="http://schemas.openxmlformats.org/officeDocument/2006/relationships/hyperlink" Target="https://pypi.org/project/py-shakespeare/"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shakespearelang.com/1.0/" TargetMode="External"/><Relationship Id="rId4" Type="http://schemas.openxmlformats.org/officeDocument/2006/relationships/hyperlink" Target="https://stackoverflow.com/questions/43721175/python-nltk-shakespeare-corpus" TargetMode="External"/><Relationship Id="rId5" Type="http://schemas.openxmlformats.org/officeDocument/2006/relationships/hyperlink" Target="https://gitlab.com/kachilug/tamilrulep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hyperlink" Target="https://github.com/neyakkoot/tholkaappiyam_mobil_app_development" TargetMode="External"/><Relationship Id="rId4" Type="http://schemas.openxmlformats.org/officeDocument/2006/relationships/hyperlink" Target="https://github.com/neyakkoot/tholkappiyam_meymayakkm_first_rule_developed"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8.gif"/><Relationship Id="rId4" Type="http://schemas.openxmlformats.org/officeDocument/2006/relationships/image" Target="../media/image6.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 name="Shape 36"/>
        <p:cNvGrpSpPr/>
        <p:nvPr/>
      </p:nvGrpSpPr>
      <p:grpSpPr>
        <a:xfrm>
          <a:off x="0" y="0"/>
          <a:ext cx="0" cy="0"/>
          <a:chOff x="0" y="0"/>
          <a:chExt cx="0" cy="0"/>
        </a:xfrm>
      </p:grpSpPr>
      <p:sp>
        <p:nvSpPr>
          <p:cNvPr id="37" name="Google Shape;37;p6"/>
          <p:cNvSpPr txBox="1"/>
          <p:nvPr>
            <p:ph idx="4294967295" type="ctrTitle"/>
          </p:nvPr>
        </p:nvSpPr>
        <p:spPr>
          <a:xfrm>
            <a:off x="685800" y="457200"/>
            <a:ext cx="7772400" cy="2114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4400"/>
              <a:buFont typeface="Verdana"/>
              <a:buNone/>
            </a:pPr>
            <a:r>
              <a:rPr lang="en-US" sz="4100"/>
              <a:t>தொல்காப்பிய மெய்ம்மயக்கப் பைத்தான் நிரலாக்க மேம்பாடு</a:t>
            </a:r>
            <a:br>
              <a:rPr b="1" i="0" lang="en-US" sz="4100" u="none" cap="none" strike="noStrike">
                <a:solidFill>
                  <a:schemeClr val="dk1"/>
                </a:solidFill>
                <a:latin typeface="Verdana"/>
                <a:ea typeface="Verdana"/>
                <a:cs typeface="Verdana"/>
                <a:sym typeface="Verdana"/>
              </a:rPr>
            </a:br>
            <a:br>
              <a:rPr b="1" i="0" lang="en-US" sz="1700" u="none" cap="none" strike="noStrike">
                <a:solidFill>
                  <a:schemeClr val="dk1"/>
                </a:solidFill>
                <a:latin typeface="Verdana"/>
                <a:ea typeface="Verdana"/>
                <a:cs typeface="Verdana"/>
                <a:sym typeface="Verdana"/>
              </a:rPr>
            </a:br>
            <a:r>
              <a:rPr b="0" lang="en-US" sz="1700"/>
              <a:t>Tholkaapppiyam Melmayakkam Python Programming Development</a:t>
            </a:r>
            <a:r>
              <a:rPr b="0" i="0" lang="en-US" sz="1700" u="none" cap="none" strike="noStrike">
                <a:solidFill>
                  <a:schemeClr val="dk1"/>
                </a:solidFill>
                <a:latin typeface="Verdana"/>
                <a:ea typeface="Verdana"/>
                <a:cs typeface="Verdana"/>
                <a:sym typeface="Verdana"/>
              </a:rPr>
              <a:t> </a:t>
            </a:r>
            <a:endParaRPr b="0" sz="1700"/>
          </a:p>
          <a:p>
            <a:pPr indent="0" lvl="0" marL="0" marR="0" rtl="0" algn="ctr">
              <a:lnSpc>
                <a:spcPct val="100000"/>
              </a:lnSpc>
              <a:spcBef>
                <a:spcPts val="0"/>
              </a:spcBef>
              <a:spcAft>
                <a:spcPts val="0"/>
              </a:spcAft>
              <a:buClr>
                <a:schemeClr val="dk1"/>
              </a:buClr>
              <a:buSzPts val="4400"/>
              <a:buFont typeface="Verdana"/>
              <a:buNone/>
            </a:pPr>
            <a:r>
              <a:rPr lang="en-US" sz="1700"/>
              <a:t>செபுதம்பர் (September) 22,</a:t>
            </a:r>
            <a:r>
              <a:rPr i="0" lang="en-US" sz="1700" u="none" cap="none" strike="noStrike">
                <a:solidFill>
                  <a:schemeClr val="dk1"/>
                </a:solidFill>
              </a:rPr>
              <a:t> 20</a:t>
            </a:r>
            <a:r>
              <a:rPr lang="en-US" sz="1700"/>
              <a:t>24</a:t>
            </a:r>
            <a:endParaRPr sz="2900"/>
          </a:p>
        </p:txBody>
      </p:sp>
      <p:sp>
        <p:nvSpPr>
          <p:cNvPr id="38" name="Google Shape;38;p6"/>
          <p:cNvSpPr txBox="1"/>
          <p:nvPr>
            <p:ph idx="4294967295" type="subTitle"/>
          </p:nvPr>
        </p:nvSpPr>
        <p:spPr>
          <a:xfrm>
            <a:off x="842550" y="2838450"/>
            <a:ext cx="7308600" cy="22287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640"/>
              </a:spcBef>
              <a:spcAft>
                <a:spcPts val="0"/>
              </a:spcAft>
              <a:buClr>
                <a:schemeClr val="accent2"/>
              </a:buClr>
              <a:buSzPts val="1600"/>
              <a:buFont typeface="Verdana"/>
              <a:buNone/>
            </a:pPr>
            <a:r>
              <a:rPr b="1" lang="en-US" sz="1600">
                <a:solidFill>
                  <a:srgbClr val="0000FF"/>
                </a:solidFill>
                <a:latin typeface="Tenali Ramakrishna"/>
                <a:ea typeface="Tenali Ramakrishna"/>
                <a:cs typeface="Tenali Ramakrishna"/>
                <a:sym typeface="Tenali Ramakrishna"/>
              </a:rPr>
              <a:t>சத்தியராஜ் தங்கச்சாமி</a:t>
            </a:r>
            <a:endParaRPr b="1" sz="1600">
              <a:solidFill>
                <a:srgbClr val="0000FF"/>
              </a:solidFill>
              <a:latin typeface="Tenali Ramakrishna"/>
              <a:ea typeface="Tenali Ramakrishna"/>
              <a:cs typeface="Tenali Ramakrishna"/>
              <a:sym typeface="Tenali Ramakrishna"/>
            </a:endParaRPr>
          </a:p>
          <a:p>
            <a:pPr indent="0" lvl="0" marL="0" marR="0" rtl="0" algn="ctr">
              <a:lnSpc>
                <a:spcPct val="100000"/>
              </a:lnSpc>
              <a:spcBef>
                <a:spcPts val="640"/>
              </a:spcBef>
              <a:spcAft>
                <a:spcPts val="0"/>
              </a:spcAft>
              <a:buClr>
                <a:schemeClr val="accent2"/>
              </a:buClr>
              <a:buSzPts val="1600"/>
              <a:buFont typeface="Verdana"/>
              <a:buNone/>
            </a:pPr>
            <a:r>
              <a:rPr b="1" lang="en-US" sz="1100">
                <a:solidFill>
                  <a:srgbClr val="FF0000"/>
                </a:solidFill>
                <a:latin typeface="Tenali Ramakrishna"/>
                <a:ea typeface="Tenali Ramakrishna"/>
                <a:cs typeface="Tenali Ramakrishna"/>
                <a:sym typeface="Tenali Ramakrishna"/>
              </a:rPr>
              <a:t>தமிழ் உதவிப்பேராசிரியர்,  ஸ்ரீ கிருஷ்ணா ஆதித்யா கலை மற்றும் அறிவியல் கல்லூரி, கோயம்புத்தூர் – 641042.</a:t>
            </a:r>
            <a:endParaRPr b="1" sz="1100">
              <a:solidFill>
                <a:srgbClr val="FF0000"/>
              </a:solidFill>
              <a:latin typeface="Tenali Ramakrishna"/>
              <a:ea typeface="Tenali Ramakrishna"/>
              <a:cs typeface="Tenali Ramakrishna"/>
              <a:sym typeface="Tenali Ramakrishna"/>
            </a:endParaRPr>
          </a:p>
          <a:p>
            <a:pPr indent="0" lvl="0" marL="0" marR="0" rtl="0" algn="ctr">
              <a:lnSpc>
                <a:spcPct val="100000"/>
              </a:lnSpc>
              <a:spcBef>
                <a:spcPts val="1000"/>
              </a:spcBef>
              <a:spcAft>
                <a:spcPts val="0"/>
              </a:spcAft>
              <a:buClr>
                <a:schemeClr val="accent2"/>
              </a:buClr>
              <a:buSzPts val="1600"/>
              <a:buFont typeface="Verdana"/>
              <a:buNone/>
            </a:pPr>
            <a:r>
              <a:rPr b="1" lang="en-US" sz="1600">
                <a:solidFill>
                  <a:srgbClr val="0000FF"/>
                </a:solidFill>
                <a:latin typeface="Tenali Ramakrishna"/>
                <a:ea typeface="Tenali Ramakrishna"/>
                <a:cs typeface="Tenali Ramakrishna"/>
                <a:sym typeface="Tenali Ramakrishna"/>
              </a:rPr>
              <a:t>பரமேஷ்வர் அருணாசலம்</a:t>
            </a:r>
            <a:r>
              <a:rPr b="1" lang="en-US" sz="1400">
                <a:solidFill>
                  <a:srgbClr val="FF0000"/>
                </a:solidFill>
                <a:latin typeface="Tenali Ramakrishna"/>
                <a:ea typeface="Tenali Ramakrishna"/>
                <a:cs typeface="Tenali Ramakrishna"/>
                <a:sym typeface="Tenali Ramakrishna"/>
              </a:rPr>
              <a:t>, மென்பொறியாளர், காஞ்சிபுரம்</a:t>
            </a:r>
            <a:endParaRPr b="1" sz="1400">
              <a:solidFill>
                <a:srgbClr val="FF0000"/>
              </a:solidFill>
              <a:latin typeface="Tenali Ramakrishna"/>
              <a:ea typeface="Tenali Ramakrishna"/>
              <a:cs typeface="Tenali Ramakrishna"/>
              <a:sym typeface="Tenali Ramakrishna"/>
            </a:endParaRPr>
          </a:p>
          <a:p>
            <a:pPr indent="0" lvl="0" marL="0" marR="0" rtl="0" algn="ctr">
              <a:lnSpc>
                <a:spcPct val="100000"/>
              </a:lnSpc>
              <a:spcBef>
                <a:spcPts val="1000"/>
              </a:spcBef>
              <a:spcAft>
                <a:spcPts val="0"/>
              </a:spcAft>
              <a:buClr>
                <a:schemeClr val="accent2"/>
              </a:buClr>
              <a:buSzPts val="1600"/>
              <a:buFont typeface="Verdana"/>
              <a:buNone/>
            </a:pPr>
            <a:r>
              <a:rPr b="1" lang="en-US" sz="1600">
                <a:solidFill>
                  <a:srgbClr val="0000FF"/>
                </a:solidFill>
                <a:latin typeface="Tenali Ramakrishna"/>
                <a:ea typeface="Tenali Ramakrishna"/>
                <a:cs typeface="Tenali Ramakrishna"/>
                <a:sym typeface="Tenali Ramakrishna"/>
              </a:rPr>
              <a:t>த. சீனிவாசன்</a:t>
            </a:r>
            <a:r>
              <a:rPr b="1" lang="en-US" sz="1400">
                <a:solidFill>
                  <a:srgbClr val="FF0000"/>
                </a:solidFill>
                <a:latin typeface="Tenali Ramakrishna"/>
                <a:ea typeface="Tenali Ramakrishna"/>
                <a:cs typeface="Tenali Ramakrishna"/>
                <a:sym typeface="Tenali Ramakrishna"/>
              </a:rPr>
              <a:t>, நிறுவுநர், கணியம் அறக்கட்டளை, கனடா.</a:t>
            </a:r>
            <a:endParaRPr b="1" sz="1400">
              <a:solidFill>
                <a:srgbClr val="FF0000"/>
              </a:solidFill>
              <a:latin typeface="Tenali Ramakrishna"/>
              <a:ea typeface="Tenali Ramakrishna"/>
              <a:cs typeface="Tenali Ramakrishna"/>
              <a:sym typeface="Tenali Ramakrishna"/>
            </a:endParaRPr>
          </a:p>
          <a:p>
            <a:pPr indent="0" lvl="0" marL="0" marR="0" rtl="0" algn="ctr">
              <a:lnSpc>
                <a:spcPct val="100000"/>
              </a:lnSpc>
              <a:spcBef>
                <a:spcPts val="1000"/>
              </a:spcBef>
              <a:spcAft>
                <a:spcPts val="0"/>
              </a:spcAft>
              <a:buClr>
                <a:schemeClr val="accent2"/>
              </a:buClr>
              <a:buSzPts val="1600"/>
              <a:buFont typeface="Verdana"/>
              <a:buNone/>
            </a:pPr>
            <a:r>
              <a:rPr b="1" lang="en-US" sz="1600">
                <a:solidFill>
                  <a:srgbClr val="0000FF"/>
                </a:solidFill>
                <a:latin typeface="Tenali Ramakrishna"/>
                <a:ea typeface="Tenali Ramakrishna"/>
                <a:cs typeface="Tenali Ramakrishna"/>
                <a:sym typeface="Tenali Ramakrishna"/>
              </a:rPr>
              <a:t>இரா. திலீப்</a:t>
            </a:r>
            <a:r>
              <a:rPr b="1" lang="en-US" sz="1400">
                <a:solidFill>
                  <a:srgbClr val="FF0000"/>
                </a:solidFill>
                <a:latin typeface="Tenali Ramakrishna"/>
                <a:ea typeface="Tenali Ramakrishna"/>
                <a:cs typeface="Tenali Ramakrishna"/>
                <a:sym typeface="Tenali Ramakrishna"/>
              </a:rPr>
              <a:t>, மென்பொறியாளர், சென்னை.</a:t>
            </a:r>
            <a:endParaRPr b="1" sz="1400">
              <a:solidFill>
                <a:srgbClr val="FF0000"/>
              </a:solidFill>
              <a:latin typeface="Tenali Ramakrishna"/>
              <a:ea typeface="Tenali Ramakrishna"/>
              <a:cs typeface="Tenali Ramakrishna"/>
              <a:sym typeface="Tenali Ramakrishna"/>
            </a:endParaRPr>
          </a:p>
          <a:p>
            <a:pPr indent="0" lvl="0" marL="0" marR="0" rtl="0" algn="ctr">
              <a:lnSpc>
                <a:spcPct val="100000"/>
              </a:lnSpc>
              <a:spcBef>
                <a:spcPts val="640"/>
              </a:spcBef>
              <a:spcAft>
                <a:spcPts val="0"/>
              </a:spcAft>
              <a:buClr>
                <a:schemeClr val="accent2"/>
              </a:buClr>
              <a:buSzPts val="1600"/>
              <a:buFont typeface="Verdana"/>
              <a:buNone/>
            </a:pPr>
            <a:r>
              <a:rPr b="1" lang="en-US" sz="2200" u="sng">
                <a:solidFill>
                  <a:srgbClr val="0000FF"/>
                </a:solidFill>
                <a:latin typeface="Tenali Ramakrishna"/>
                <a:ea typeface="Tenali Ramakrishna"/>
                <a:cs typeface="Tenali Ramakrishna"/>
                <a:sym typeface="Tenali Ramakrishna"/>
                <a:hlinkClick r:id="rId3">
                  <a:extLst>
                    <a:ext uri="{A12FA001-AC4F-418D-AE19-62706E023703}">
                      <ahyp:hlinkClr val="tx"/>
                    </a:ext>
                  </a:extLst>
                </a:hlinkClick>
              </a:rPr>
              <a:t>sathiyarajkkt@gmail.com</a:t>
            </a:r>
            <a:r>
              <a:rPr b="1" lang="en-US" sz="2200">
                <a:solidFill>
                  <a:srgbClr val="FF0000"/>
                </a:solidFill>
                <a:latin typeface="Tenali Ramakrishna"/>
                <a:ea typeface="Tenali Ramakrishna"/>
                <a:cs typeface="Tenali Ramakrishna"/>
                <a:sym typeface="Tenali Ramakrishna"/>
              </a:rPr>
              <a:t>, neyakkoot (GitHub), IIETS (Journal)</a:t>
            </a:r>
            <a:endParaRPr b="1" sz="2200">
              <a:solidFill>
                <a:srgbClr val="FF0000"/>
              </a:solidFill>
              <a:latin typeface="Tenali Ramakrishna"/>
              <a:ea typeface="Tenali Ramakrishna"/>
              <a:cs typeface="Tenali Ramakrishna"/>
              <a:sym typeface="Tenali Ramakrishn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5"/>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a:t>ஆ</a:t>
            </a:r>
            <a:r>
              <a:rPr lang="en-US"/>
              <a:t>ய்வுநோக்கம்</a:t>
            </a:r>
            <a:endParaRPr/>
          </a:p>
        </p:txBody>
      </p:sp>
      <p:sp>
        <p:nvSpPr>
          <p:cNvPr id="92" name="Google Shape;92;p15"/>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49250" lvl="0" marL="457200" rtl="0" algn="just">
              <a:lnSpc>
                <a:spcPct val="150000"/>
              </a:lnSpc>
              <a:spcBef>
                <a:spcPts val="0"/>
              </a:spcBef>
              <a:spcAft>
                <a:spcPts val="0"/>
              </a:spcAft>
              <a:buClr>
                <a:srgbClr val="FF0000"/>
              </a:buClr>
              <a:buSzPts val="1900"/>
              <a:buFont typeface="Tenali Ramakrishna"/>
              <a:buChar char="•"/>
            </a:pPr>
            <a:r>
              <a:rPr b="1" lang="en-US" sz="1900">
                <a:solidFill>
                  <a:srgbClr val="FF0000"/>
                </a:solidFill>
                <a:latin typeface="Tenali Ramakrishna"/>
                <a:ea typeface="Tenali Ramakrishna"/>
                <a:cs typeface="Tenali Ramakrishna"/>
                <a:sym typeface="Tenali Ramakrishna"/>
              </a:rPr>
              <a:t>இதன் தொடர்ச்சியாக இந்த ஆய்வில் தொல்காப்பிய மெய்ம்மயக்கப் பைத்தான் நிரலாக்கத்தை இன்னும் செம்மைப்படுத்தும் முகமாக ஒரு இலக்கத்திற்கும் மேற்பட்ட சொல்வங்கியிலும் இந்த ஆய்விற்காகச் சிறுசிறு சொல்வங்கித் தரவுகளிலும் பயிற்சிக்காக உருவாக்கப்பெற்ற தரவுகளில் இந்த நிரலாக்கத்தை ஆய்விற்கு உட்படுத்தும்பொழுது ஏற்படும் நிரலாக்கச் சிக்கல்களைக் கண்டறிவது முதன்மை நோக்கமாக இவ்வாய்வு அமைகின்றது.</a:t>
            </a:r>
            <a:endParaRPr b="1" sz="3100">
              <a:solidFill>
                <a:srgbClr val="FF0000"/>
              </a:solidFill>
              <a:latin typeface="Tenali Ramakrishna"/>
              <a:ea typeface="Tenali Ramakrishna"/>
              <a:cs typeface="Tenali Ramakrishna"/>
              <a:sym typeface="Tenali Ramakrishn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6"/>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a:t>ஆய்வு</a:t>
            </a:r>
            <a:r>
              <a:rPr lang="en-US"/>
              <a:t>க் கருதுகோள்</a:t>
            </a:r>
            <a:endParaRPr/>
          </a:p>
        </p:txBody>
      </p:sp>
      <p:sp>
        <p:nvSpPr>
          <p:cNvPr id="98" name="Google Shape;98;p16"/>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49250" lvl="0" marL="457200" rtl="0" algn="just">
              <a:lnSpc>
                <a:spcPct val="150000"/>
              </a:lnSpc>
              <a:spcBef>
                <a:spcPts val="0"/>
              </a:spcBef>
              <a:spcAft>
                <a:spcPts val="0"/>
              </a:spcAft>
              <a:buClr>
                <a:srgbClr val="FF0000"/>
              </a:buClr>
              <a:buSzPts val="1900"/>
              <a:buFont typeface="Tenali Ramakrishna"/>
              <a:buChar char="•"/>
            </a:pPr>
            <a:r>
              <a:rPr b="1" lang="en-US" sz="1900">
                <a:solidFill>
                  <a:srgbClr val="FF0000"/>
                </a:solidFill>
                <a:latin typeface="Tenali Ramakrishna"/>
                <a:ea typeface="Tenali Ramakrishna"/>
                <a:cs typeface="Tenali Ramakrishna"/>
                <a:sym typeface="Tenali Ramakrishna"/>
              </a:rPr>
              <a:t>அதனுடன் இந்த நிரலாக்கத்தை மேம்படுத்த இயலுமா எனவும், </a:t>
            </a:r>
            <a:endParaRPr b="1" sz="1900">
              <a:solidFill>
                <a:srgbClr val="FF0000"/>
              </a:solidFill>
              <a:latin typeface="Tenali Ramakrishna"/>
              <a:ea typeface="Tenali Ramakrishna"/>
              <a:cs typeface="Tenali Ramakrishna"/>
              <a:sym typeface="Tenali Ramakrishna"/>
            </a:endParaRPr>
          </a:p>
          <a:p>
            <a:pPr indent="-349250" lvl="0" marL="457200" rtl="0" algn="just">
              <a:lnSpc>
                <a:spcPct val="150000"/>
              </a:lnSpc>
              <a:spcBef>
                <a:spcPts val="0"/>
              </a:spcBef>
              <a:spcAft>
                <a:spcPts val="0"/>
              </a:spcAft>
              <a:buClr>
                <a:srgbClr val="FF0000"/>
              </a:buClr>
              <a:buSzPts val="1900"/>
              <a:buFont typeface="Tenali Ramakrishna"/>
              <a:buChar char="•"/>
            </a:pPr>
            <a:r>
              <a:rPr b="1" lang="en-US" sz="1900">
                <a:solidFill>
                  <a:srgbClr val="FF0000"/>
                </a:solidFill>
                <a:latin typeface="Tenali Ramakrishna"/>
                <a:ea typeface="Tenali Ramakrishna"/>
                <a:cs typeface="Tenali Ramakrishna"/>
                <a:sym typeface="Tenali Ramakrishna"/>
              </a:rPr>
              <a:t>தமிழ் மொழியைக் காட்சிப்படுத்தம் செய்வதில் பைத்தான் அகராதிகளைப் பயன்படுத்த இயலுமா எனவும் </a:t>
            </a:r>
            <a:endParaRPr b="1" sz="1900">
              <a:solidFill>
                <a:srgbClr val="FF0000"/>
              </a:solidFill>
              <a:latin typeface="Tenali Ramakrishna"/>
              <a:ea typeface="Tenali Ramakrishna"/>
              <a:cs typeface="Tenali Ramakrishna"/>
              <a:sym typeface="Tenali Ramakrishna"/>
            </a:endParaRPr>
          </a:p>
          <a:p>
            <a:pPr indent="-349250" lvl="0" marL="457200" rtl="0" algn="just">
              <a:lnSpc>
                <a:spcPct val="150000"/>
              </a:lnSpc>
              <a:spcBef>
                <a:spcPts val="0"/>
              </a:spcBef>
              <a:spcAft>
                <a:spcPts val="0"/>
              </a:spcAft>
              <a:buClr>
                <a:srgbClr val="FF0000"/>
              </a:buClr>
              <a:buSzPts val="1900"/>
              <a:buFont typeface="Tenali Ramakrishna"/>
              <a:buChar char="•"/>
            </a:pPr>
            <a:r>
              <a:rPr b="1" lang="en-US" sz="1900">
                <a:solidFill>
                  <a:srgbClr val="FF0000"/>
                </a:solidFill>
                <a:latin typeface="Tenali Ramakrishna"/>
                <a:ea typeface="Tenali Ramakrishna"/>
                <a:cs typeface="Tenali Ramakrishna"/>
                <a:sym typeface="Tenali Ramakrishna"/>
              </a:rPr>
              <a:t>கருதுகோள்களாக அமைத்துக் கொள்கின்றது இவ்வாய்வு.</a:t>
            </a:r>
            <a:endParaRPr b="1" sz="3100">
              <a:solidFill>
                <a:srgbClr val="FF0000"/>
              </a:solidFill>
              <a:latin typeface="Tenali Ramakrishna"/>
              <a:ea typeface="Tenali Ramakrishna"/>
              <a:cs typeface="Tenali Ramakrishna"/>
              <a:sym typeface="Tenali Ramakrishn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7"/>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பைத்தான் நிரல் (Python Program) உருவாக்கமும் செயல்பாடும்</a:t>
            </a:r>
            <a:endParaRPr/>
          </a:p>
        </p:txBody>
      </p:sp>
      <p:sp>
        <p:nvSpPr>
          <p:cNvPr id="104" name="Google Shape;104;p17"/>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"மெய்ம்மயக்கம்1": "ட்ற்ல்ள்+கசப"</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"மெய்ம்மயக்கம்2": "ல்ள்+யவ"</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"மெய்ம்மயக்கம்3": "ங்ஞ்ண்ந்ம்ன்+இனவொலி(கசடதபற)"</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"மெய்ம்மயக்கம்4": "ண்ன்+கசஞபமயவ"</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"மெய்ம்மயக்கம்5": "ஞ்ந்ம்வ்+ய"</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"மெய்ம்மயக்கம்6": "ம்+வ"</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"மெய்ம்மயக்கம்7": "ய்ர்ழ்+க ச த ப ஞ ந ம ய வ ங"</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"மெய்ம்மயக்கம்8": "ர்ழ் தவிர -&gt; க்...ன் + க...ன"</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50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"மெய்ம்மயக்கம்9": "ர்ழ் குற்றொற்றாகா"</a:t>
            </a:r>
            <a:endParaRPr b="1" sz="3400">
              <a:solidFill>
                <a:srgbClr val="000000"/>
              </a:solidFill>
              <a:latin typeface="Tenali Ramakrishna"/>
              <a:ea typeface="Tenali Ramakrishna"/>
              <a:cs typeface="Tenali Ramakrishna"/>
              <a:sym typeface="Tenali Ramakrishn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8"/>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sz="1800"/>
              <a:t>பைத்தான் நிரல் (Python Program) உருவாக்கமும் செயல்பாடும்</a:t>
            </a:r>
            <a:endParaRPr sz="1800"/>
          </a:p>
        </p:txBody>
      </p:sp>
      <p:sp>
        <p:nvSpPr>
          <p:cNvPr id="110" name="Google Shape;110;p18"/>
          <p:cNvSpPr txBox="1"/>
          <p:nvPr>
            <p:ph idx="1" type="body"/>
          </p:nvPr>
        </p:nvSpPr>
        <p:spPr>
          <a:xfrm>
            <a:off x="431075" y="1085850"/>
            <a:ext cx="8327700" cy="3778500"/>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0"/>
              </a:spcBef>
              <a:spcAft>
                <a:spcPts val="0"/>
              </a:spcAft>
              <a:buNone/>
            </a:pPr>
            <a:r>
              <a:rPr lang="en-US" sz="1500">
                <a:solidFill>
                  <a:schemeClr val="dk1"/>
                </a:solidFill>
                <a:latin typeface="Meera Inimai"/>
                <a:ea typeface="Meera Inimai"/>
                <a:cs typeface="Meera Inimai"/>
                <a:sym typeface="Meera Inimai"/>
              </a:rPr>
              <a:t>இதன் அடிப்படையிலேயே தொல்காப்பியப் பைத்தான் நிரலாக்கமும் அமைந்துள்ளது. இதனைப் பின்வரும் நிரல்கள் மூலம் புரிந்துகொள்ளலாம். </a:t>
            </a:r>
            <a:endParaRPr sz="1500">
              <a:solidFill>
                <a:schemeClr val="dk1"/>
              </a:solidFill>
              <a:latin typeface="Meera Inimai"/>
              <a:ea typeface="Meera Inimai"/>
              <a:cs typeface="Meera Inimai"/>
              <a:sym typeface="Meera Inimai"/>
            </a:endParaRPr>
          </a:p>
          <a:p>
            <a:pPr indent="0" lvl="0" marL="0" rtl="0" algn="just">
              <a:lnSpc>
                <a:spcPct val="115000"/>
              </a:lnSpc>
              <a:spcBef>
                <a:spcPts val="1000"/>
              </a:spcBef>
              <a:spcAft>
                <a:spcPts val="0"/>
              </a:spcAft>
              <a:buNone/>
            </a:pPr>
            <a:r>
              <a:rPr lang="en-US" sz="1400">
                <a:solidFill>
                  <a:schemeClr val="dk1"/>
                </a:solidFill>
                <a:latin typeface="Meera Inimai"/>
                <a:ea typeface="Meera Inimai"/>
                <a:cs typeface="Meera Inimai"/>
                <a:sym typeface="Meera Inimai"/>
              </a:rPr>
              <a:t>from meymayakkamfinal import *</a:t>
            </a:r>
            <a:endParaRPr sz="1400">
              <a:solidFill>
                <a:schemeClr val="dk1"/>
              </a:solidFill>
              <a:latin typeface="Meera Inimai"/>
              <a:ea typeface="Meera Inimai"/>
              <a:cs typeface="Meera Inimai"/>
              <a:sym typeface="Meera Inimai"/>
            </a:endParaRPr>
          </a:p>
          <a:p>
            <a:pPr indent="0" lvl="0" marL="0" rtl="0" algn="just">
              <a:lnSpc>
                <a:spcPct val="115000"/>
              </a:lnSpc>
              <a:spcBef>
                <a:spcPts val="1000"/>
              </a:spcBef>
              <a:spcAft>
                <a:spcPts val="0"/>
              </a:spcAft>
              <a:buNone/>
            </a:pPr>
            <a:r>
              <a:rPr lang="en-US" sz="1400">
                <a:solidFill>
                  <a:schemeClr val="dk1"/>
                </a:solidFill>
                <a:latin typeface="Meera Inimai"/>
                <a:ea typeface="Meera Inimai"/>
                <a:cs typeface="Meera Inimai"/>
                <a:sym typeface="Meera Inimai"/>
              </a:rPr>
              <a:t>இது meymayakkamfinal எனும் விதிநிரலை இங்கு அழைத்துச் சோதிப்பதற்குப் பயன்படுகின்றது. </a:t>
            </a:r>
            <a:endParaRPr sz="1400">
              <a:solidFill>
                <a:schemeClr val="dk1"/>
              </a:solidFill>
              <a:latin typeface="Meera Inimai"/>
              <a:ea typeface="Meera Inimai"/>
              <a:cs typeface="Meera Inimai"/>
              <a:sym typeface="Meera Inimai"/>
            </a:endParaRPr>
          </a:p>
          <a:p>
            <a:pPr indent="0" lvl="0" marL="0" rtl="0" algn="just">
              <a:lnSpc>
                <a:spcPct val="115000"/>
              </a:lnSpc>
              <a:spcBef>
                <a:spcPts val="1000"/>
              </a:spcBef>
              <a:spcAft>
                <a:spcPts val="0"/>
              </a:spcAft>
              <a:buNone/>
            </a:pPr>
            <a:r>
              <a:rPr lang="en-US" sz="1400">
                <a:solidFill>
                  <a:schemeClr val="dk1"/>
                </a:solidFill>
                <a:latin typeface="Meera Inimai"/>
                <a:ea typeface="Meera Inimai"/>
                <a:cs typeface="Meera Inimai"/>
                <a:sym typeface="Meera Inimai"/>
              </a:rPr>
              <a:t>import csv</a:t>
            </a:r>
            <a:endParaRPr sz="1400">
              <a:solidFill>
                <a:schemeClr val="dk1"/>
              </a:solidFill>
              <a:latin typeface="Meera Inimai"/>
              <a:ea typeface="Meera Inimai"/>
              <a:cs typeface="Meera Inimai"/>
              <a:sym typeface="Meera Inimai"/>
            </a:endParaRPr>
          </a:p>
          <a:p>
            <a:pPr indent="0" lvl="0" marL="0" rtl="0" algn="just">
              <a:lnSpc>
                <a:spcPct val="115000"/>
              </a:lnSpc>
              <a:spcBef>
                <a:spcPts val="1000"/>
              </a:spcBef>
              <a:spcAft>
                <a:spcPts val="0"/>
              </a:spcAft>
              <a:buNone/>
            </a:pPr>
            <a:r>
              <a:rPr lang="en-US" sz="1400">
                <a:solidFill>
                  <a:schemeClr val="dk1"/>
                </a:solidFill>
                <a:latin typeface="Meera Inimai"/>
                <a:ea typeface="Meera Inimai"/>
                <a:cs typeface="Meera Inimai"/>
                <a:sym typeface="Meera Inimai"/>
              </a:rPr>
              <a:t>இது csv எனும் கோப்பை ஆய்வதற்காகப் பயன்படுகின்றது.</a:t>
            </a:r>
            <a:endParaRPr sz="1400">
              <a:solidFill>
                <a:schemeClr val="dk1"/>
              </a:solidFill>
              <a:latin typeface="Meera Inimai"/>
              <a:ea typeface="Meera Inimai"/>
              <a:cs typeface="Meera Inimai"/>
              <a:sym typeface="Meera Inimai"/>
            </a:endParaRPr>
          </a:p>
          <a:p>
            <a:pPr indent="0" lvl="0" marL="0" rtl="0" algn="just">
              <a:lnSpc>
                <a:spcPct val="115000"/>
              </a:lnSpc>
              <a:spcBef>
                <a:spcPts val="1000"/>
              </a:spcBef>
              <a:spcAft>
                <a:spcPts val="0"/>
              </a:spcAft>
              <a:buNone/>
            </a:pPr>
            <a:r>
              <a:rPr lang="en-US" sz="1400">
                <a:solidFill>
                  <a:schemeClr val="dk1"/>
                </a:solidFill>
                <a:latin typeface="Meera Inimai"/>
                <a:ea typeface="Meera Inimai"/>
                <a:cs typeface="Meera Inimai"/>
                <a:sym typeface="Meera Inimai"/>
              </a:rPr>
              <a:t>ruleset={ "meymayakkam":(meymayakkam1,meymayakkam2,meymayakkam3,meymayakkam4,meymayakkam5,meymayakkam6,meymayakkam7,meymayakkam8,meymayakkam9),</a:t>
            </a:r>
            <a:endParaRPr sz="14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400">
                <a:solidFill>
                  <a:schemeClr val="dk1"/>
                </a:solidFill>
                <a:latin typeface="Meera Inimai"/>
                <a:ea typeface="Meera Inimai"/>
                <a:cs typeface="Meera Inimai"/>
                <a:sym typeface="Meera Inimai"/>
              </a:rPr>
              <a:t>}</a:t>
            </a:r>
            <a:endParaRPr sz="1400">
              <a:solidFill>
                <a:schemeClr val="dk1"/>
              </a:solidFill>
              <a:latin typeface="Meera Inimai"/>
              <a:ea typeface="Meera Inimai"/>
              <a:cs typeface="Meera Inimai"/>
              <a:sym typeface="Meera Inimai"/>
            </a:endParaRPr>
          </a:p>
          <a:p>
            <a:pPr indent="0" lvl="0" marL="0" rtl="0" algn="just">
              <a:lnSpc>
                <a:spcPct val="115000"/>
              </a:lnSpc>
              <a:spcBef>
                <a:spcPts val="1000"/>
              </a:spcBef>
              <a:spcAft>
                <a:spcPts val="1000"/>
              </a:spcAft>
              <a:buNone/>
            </a:pPr>
            <a:r>
              <a:rPr lang="en-US" sz="1100">
                <a:solidFill>
                  <a:schemeClr val="dk1"/>
                </a:solidFill>
                <a:latin typeface="Meera Inimai"/>
                <a:ea typeface="Meera Inimai"/>
                <a:cs typeface="Meera Inimai"/>
                <a:sym typeface="Meera Inimai"/>
              </a:rPr>
              <a:t>இது meymayakkamfinal-இல் உள்ள விதிகளை ஒரு அகராதி ruleset எனும் மாறிக்குள் பட்டியலாக உருவாக்கிக் கொள்கின்றது.</a:t>
            </a:r>
            <a:endParaRPr sz="1400">
              <a:solidFill>
                <a:schemeClr val="dk1"/>
              </a:solidFill>
              <a:latin typeface="Meera Inimai"/>
              <a:ea typeface="Meera Inimai"/>
              <a:cs typeface="Meera Inimai"/>
              <a:sym typeface="Meera Inima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9"/>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sz="1800"/>
              <a:t>பைத்தான் நிரல் (Python Program) உருவாக்கமும் செயல்பாடும்</a:t>
            </a:r>
            <a:endParaRPr sz="1800"/>
          </a:p>
        </p:txBody>
      </p:sp>
      <p:sp>
        <p:nvSpPr>
          <p:cNvPr id="116" name="Google Shape;116;p19"/>
          <p:cNvSpPr txBox="1"/>
          <p:nvPr>
            <p:ph idx="1" type="body"/>
          </p:nvPr>
        </p:nvSpPr>
        <p:spPr>
          <a:xfrm>
            <a:off x="431075" y="1009650"/>
            <a:ext cx="8327700" cy="3866700"/>
          </a:xfrm>
          <a:prstGeom prst="rect">
            <a:avLst/>
          </a:prstGeom>
          <a:noFill/>
          <a:ln>
            <a:noFill/>
          </a:ln>
        </p:spPr>
        <p:txBody>
          <a:bodyPr anchorCtr="0" anchor="t" bIns="45700" lIns="91425" spcFirstLastPara="1" rIns="91425" wrap="square" tIns="45700">
            <a:noAutofit/>
          </a:bodyPr>
          <a:lstStyle/>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meymayakkam_names ={</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        "meymayakkam1": "ட்ற்ல்ள்+கசப",</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        "meymayakkam2": "ல்ள்+யவ",</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		"meymayakkam3": "ங்ஞ்ண்ந்ம்ன்+இனவொலி(கசடதபற)",</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        "meymayakkam4": "ண்ன்+கசஞபமயவ",</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		"meymayakkam5": "ஞ்ந்ம்வ்+ய",</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        "meymayakkam6": "ம்+வ",</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		"meymayakkam7": "ய்ர்ழ்+க ச த ப ஞ ந ம ய வ ங",</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        "meymayakkam8": "ர்ழ் தவிர -&gt; க்...ன் + க...ன",</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		"meymayakkam9": "ர்ழ் குற்றொற்றாகா"</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        }</a:t>
            </a:r>
            <a:endParaRPr sz="1100">
              <a:solidFill>
                <a:schemeClr val="dk1"/>
              </a:solidFill>
              <a:latin typeface="Meera Inimai"/>
              <a:ea typeface="Meera Inimai"/>
              <a:cs typeface="Meera Inimai"/>
              <a:sym typeface="Meera Inimai"/>
            </a:endParaRPr>
          </a:p>
          <a:p>
            <a:pPr indent="0" lvl="0" marL="0" rtl="0" algn="just">
              <a:lnSpc>
                <a:spcPct val="115000"/>
              </a:lnSpc>
              <a:spcBef>
                <a:spcPts val="1000"/>
              </a:spcBef>
              <a:spcAft>
                <a:spcPts val="0"/>
              </a:spcAft>
              <a:buNone/>
            </a:pPr>
            <a:r>
              <a:rPr lang="en-US" sz="1100">
                <a:solidFill>
                  <a:schemeClr val="dk1"/>
                </a:solidFill>
                <a:latin typeface="Meera Inimai"/>
                <a:ea typeface="Meera Inimai"/>
                <a:cs typeface="Meera Inimai"/>
                <a:sym typeface="Meera Inimai"/>
              </a:rPr>
              <a:t>இது meymayakkam_names எனும் அகராதி மாறிக்குள் மெய்ம்மயக்கப் பெயர்களின் மதிப்புகள் பட்டியலாக உருவாக்கிக் கொள்கின்றது.</a:t>
            </a:r>
            <a:endParaRPr sz="1100">
              <a:solidFill>
                <a:schemeClr val="dk1"/>
              </a:solidFill>
              <a:latin typeface="Meera Inimai"/>
              <a:ea typeface="Meera Inimai"/>
              <a:cs typeface="Meera Inimai"/>
              <a:sym typeface="Meera Inimai"/>
            </a:endParaRPr>
          </a:p>
          <a:p>
            <a:pPr indent="0" lvl="0" marL="0" rtl="0" algn="just">
              <a:lnSpc>
                <a:spcPct val="115000"/>
              </a:lnSpc>
              <a:spcBef>
                <a:spcPts val="1000"/>
              </a:spcBef>
              <a:spcAft>
                <a:spcPts val="0"/>
              </a:spcAft>
              <a:buNone/>
            </a:pPr>
            <a:r>
              <a:rPr lang="en-US" sz="1100">
                <a:solidFill>
                  <a:schemeClr val="dk1"/>
                </a:solidFill>
                <a:latin typeface="Meera Inimai"/>
                <a:ea typeface="Meera Inimai"/>
                <a:cs typeface="Meera Inimai"/>
                <a:sym typeface="Meera Inimai"/>
              </a:rPr>
              <a:t>report={</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'total_words':0,</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'skipped_words':0,</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0"/>
              </a:spcAft>
              <a:buNone/>
            </a:pPr>
            <a:r>
              <a:rPr lang="en-US" sz="1100">
                <a:solidFill>
                  <a:schemeClr val="dk1"/>
                </a:solidFill>
                <a:latin typeface="Meera Inimai"/>
                <a:ea typeface="Meera Inimai"/>
                <a:cs typeface="Meera Inimai"/>
                <a:sym typeface="Meera Inimai"/>
              </a:rPr>
              <a:t>'meymayakkam_correct':0</a:t>
            </a:r>
            <a:endParaRPr sz="1100">
              <a:solidFill>
                <a:schemeClr val="dk1"/>
              </a:solidFill>
              <a:latin typeface="Meera Inimai"/>
              <a:ea typeface="Meera Inimai"/>
              <a:cs typeface="Meera Inimai"/>
              <a:sym typeface="Meera Inimai"/>
            </a:endParaRPr>
          </a:p>
          <a:p>
            <a:pPr indent="0" lvl="0" marL="0" rtl="0" algn="just">
              <a:lnSpc>
                <a:spcPct val="115000"/>
              </a:lnSpc>
              <a:spcBef>
                <a:spcPts val="0"/>
              </a:spcBef>
              <a:spcAft>
                <a:spcPts val="1000"/>
              </a:spcAft>
              <a:buNone/>
            </a:pPr>
            <a:r>
              <a:rPr lang="en-US" sz="1100">
                <a:solidFill>
                  <a:schemeClr val="dk1"/>
                </a:solidFill>
                <a:latin typeface="Meera Inimai"/>
                <a:ea typeface="Meera Inimai"/>
                <a:cs typeface="Meera Inimai"/>
                <a:sym typeface="Meera Inimai"/>
              </a:rPr>
              <a:t>}</a:t>
            </a:r>
            <a:endParaRPr b="1" sz="1900">
              <a:solidFill>
                <a:srgbClr val="FF0000"/>
              </a:solidFill>
              <a:latin typeface="Tenali Ramakrishna"/>
              <a:ea typeface="Tenali Ramakrishna"/>
              <a:cs typeface="Tenali Ramakrishna"/>
              <a:sym typeface="Tenali Ramakrishn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0"/>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பைத்தான் நிரல் (Python Program) உருவாக்கமும் செயல்பாடும்</a:t>
            </a:r>
            <a:endParaRPr/>
          </a:p>
        </p:txBody>
      </p:sp>
      <p:sp>
        <p:nvSpPr>
          <p:cNvPr id="122" name="Google Shape;122;p20"/>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406400" lvl="0" marL="457200" rtl="0" algn="l">
              <a:lnSpc>
                <a:spcPct val="115000"/>
              </a:lnSpc>
              <a:spcBef>
                <a:spcPts val="0"/>
              </a:spcBef>
              <a:spcAft>
                <a:spcPts val="0"/>
              </a:spcAft>
              <a:buClr>
                <a:schemeClr val="dk1"/>
              </a:buClr>
              <a:buSzPts val="2800"/>
              <a:buFont typeface="Meera Inimai"/>
              <a:buChar char="•"/>
            </a:pPr>
            <a:r>
              <a:rPr lang="en-US" sz="2800">
                <a:solidFill>
                  <a:schemeClr val="dk1"/>
                </a:solidFill>
                <a:latin typeface="Meera Inimai"/>
                <a:ea typeface="Meera Inimai"/>
                <a:cs typeface="Meera Inimai"/>
                <a:sym typeface="Meera Inimai"/>
              </a:rPr>
              <a:t>Report of nouns.csv</a:t>
            </a:r>
            <a:endParaRPr sz="2800">
              <a:solidFill>
                <a:schemeClr val="dk1"/>
              </a:solidFill>
              <a:latin typeface="Meera Inimai"/>
              <a:ea typeface="Meera Inimai"/>
              <a:cs typeface="Meera Inimai"/>
              <a:sym typeface="Meera Inimai"/>
            </a:endParaRPr>
          </a:p>
          <a:p>
            <a:pPr indent="-406400" lvl="0" marL="457200" rtl="0" algn="l">
              <a:lnSpc>
                <a:spcPct val="115000"/>
              </a:lnSpc>
              <a:spcBef>
                <a:spcPts val="0"/>
              </a:spcBef>
              <a:spcAft>
                <a:spcPts val="0"/>
              </a:spcAft>
              <a:buClr>
                <a:schemeClr val="dk1"/>
              </a:buClr>
              <a:buSzPts val="2800"/>
              <a:buFont typeface="Meera Inimai"/>
              <a:buChar char="•"/>
            </a:pPr>
            <a:r>
              <a:rPr lang="en-US" sz="2800">
                <a:solidFill>
                  <a:schemeClr val="dk1"/>
                </a:solidFill>
                <a:latin typeface="Meera Inimai"/>
                <a:ea typeface="Meera Inimai"/>
                <a:cs typeface="Meera Inimai"/>
                <a:sym typeface="Meera Inimai"/>
              </a:rPr>
              <a:t>மொத்த சொற்களின் எண்ணிக்கை : 85269</a:t>
            </a:r>
            <a:endParaRPr sz="2800">
              <a:solidFill>
                <a:schemeClr val="dk1"/>
              </a:solidFill>
              <a:latin typeface="Meera Inimai"/>
              <a:ea typeface="Meera Inimai"/>
              <a:cs typeface="Meera Inimai"/>
              <a:sym typeface="Meera Inimai"/>
            </a:endParaRPr>
          </a:p>
          <a:p>
            <a:pPr indent="-406400" lvl="0" marL="457200" rtl="0" algn="l">
              <a:lnSpc>
                <a:spcPct val="115000"/>
              </a:lnSpc>
              <a:spcBef>
                <a:spcPts val="0"/>
              </a:spcBef>
              <a:spcAft>
                <a:spcPts val="0"/>
              </a:spcAft>
              <a:buClr>
                <a:schemeClr val="dk1"/>
              </a:buClr>
              <a:buSzPts val="2800"/>
              <a:buFont typeface="Meera Inimai"/>
              <a:buChar char="•"/>
            </a:pPr>
            <a:r>
              <a:rPr lang="en-US" sz="2800">
                <a:solidFill>
                  <a:schemeClr val="dk1"/>
                </a:solidFill>
                <a:latin typeface="Meera Inimai"/>
                <a:ea typeface="Meera Inimai"/>
                <a:cs typeface="Meera Inimai"/>
                <a:sym typeface="Meera Inimai"/>
              </a:rPr>
              <a:t>சரி பார்க்காத ஓர் எழுத்துச் சொற்கள், ஈரெழுத்துச் சொற்களின் எண்ணிக்கை  : 162</a:t>
            </a:r>
            <a:endParaRPr sz="2800">
              <a:solidFill>
                <a:schemeClr val="dk1"/>
              </a:solidFill>
              <a:latin typeface="Meera Inimai"/>
              <a:ea typeface="Meera Inimai"/>
              <a:cs typeface="Meera Inimai"/>
              <a:sym typeface="Meera Inimai"/>
            </a:endParaRPr>
          </a:p>
          <a:p>
            <a:pPr indent="-406400" lvl="0" marL="457200" rtl="0" algn="l">
              <a:spcBef>
                <a:spcPts val="0"/>
              </a:spcBef>
              <a:spcAft>
                <a:spcPts val="0"/>
              </a:spcAft>
              <a:buClr>
                <a:schemeClr val="dk1"/>
              </a:buClr>
              <a:buSzPts val="2800"/>
              <a:buFont typeface="Meera Inimai"/>
              <a:buChar char="•"/>
            </a:pPr>
            <a:r>
              <a:rPr lang="en-US" sz="2800">
                <a:solidFill>
                  <a:schemeClr val="dk1"/>
                </a:solidFill>
                <a:latin typeface="Meera Inimai"/>
                <a:ea typeface="Meera Inimai"/>
                <a:cs typeface="Meera Inimai"/>
                <a:sym typeface="Meera Inimai"/>
              </a:rPr>
              <a:t>மெய்ம்மயக்க விதிப்படி உள்ள சொற்களின் எண்ணிக்கை  : 24960</a:t>
            </a:r>
            <a:endParaRPr b="1" sz="3900">
              <a:solidFill>
                <a:schemeClr val="dk1"/>
              </a:solidFill>
              <a:latin typeface="Tenali Ramakrishna"/>
              <a:ea typeface="Tenali Ramakrishna"/>
              <a:cs typeface="Tenali Ramakrishna"/>
              <a:sym typeface="Tenali Ramakrishn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1"/>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பைத்தான் நிரல் (Python Program) உருவாக்கமும் செயல்பாடும்</a:t>
            </a:r>
            <a:endParaRPr/>
          </a:p>
        </p:txBody>
      </p:sp>
      <p:sp>
        <p:nvSpPr>
          <p:cNvPr id="128" name="Google Shape;128;p21"/>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61950" lvl="0" marL="457200" rtl="0" algn="just">
              <a:lnSpc>
                <a:spcPct val="150000"/>
              </a:lnSpc>
              <a:spcBef>
                <a:spcPts val="0"/>
              </a:spcBef>
              <a:spcAft>
                <a:spcPts val="0"/>
              </a:spcAft>
              <a:buClr>
                <a:schemeClr val="dk1"/>
              </a:buClr>
              <a:buSzPts val="2100"/>
              <a:buFont typeface="Meera Inimai"/>
              <a:buChar char="•"/>
            </a:pPr>
            <a:r>
              <a:rPr lang="en-US" sz="2100">
                <a:solidFill>
                  <a:schemeClr val="dk1"/>
                </a:solidFill>
                <a:latin typeface="Meera Inimai"/>
                <a:ea typeface="Meera Inimai"/>
                <a:cs typeface="Meera Inimai"/>
                <a:sym typeface="Meera Inimai"/>
              </a:rPr>
              <a:t>தாவரச் சொற்தரவில் உள்ள சொற்களை ஆய்ந்து பார்க்கும்பொழுது,</a:t>
            </a:r>
            <a:endParaRPr sz="2100">
              <a:solidFill>
                <a:schemeClr val="dk1"/>
              </a:solidFill>
              <a:latin typeface="Meera Inimai"/>
              <a:ea typeface="Meera Inimai"/>
              <a:cs typeface="Meera Inimai"/>
              <a:sym typeface="Meera Inimai"/>
            </a:endParaRPr>
          </a:p>
          <a:p>
            <a:pPr indent="-355600" lvl="0" marL="457200" rtl="0" algn="l">
              <a:lnSpc>
                <a:spcPct val="115000"/>
              </a:lnSpc>
              <a:spcBef>
                <a:spcPts val="0"/>
              </a:spcBef>
              <a:spcAft>
                <a:spcPts val="0"/>
              </a:spcAft>
              <a:buClr>
                <a:schemeClr val="dk1"/>
              </a:buClr>
              <a:buSzPts val="2000"/>
              <a:buFont typeface="Meera Inimai"/>
              <a:buChar char="•"/>
            </a:pPr>
            <a:r>
              <a:rPr lang="en-US" sz="2000">
                <a:solidFill>
                  <a:schemeClr val="dk1"/>
                </a:solidFill>
                <a:latin typeface="Meera Inimai"/>
                <a:ea typeface="Meera Inimai"/>
                <a:cs typeface="Meera Inimai"/>
                <a:sym typeface="Meera Inimai"/>
              </a:rPr>
              <a:t>Report of plant.csv</a:t>
            </a:r>
            <a:endParaRPr sz="2000">
              <a:solidFill>
                <a:schemeClr val="dk1"/>
              </a:solidFill>
              <a:latin typeface="Meera Inimai"/>
              <a:ea typeface="Meera Inimai"/>
              <a:cs typeface="Meera Inimai"/>
              <a:sym typeface="Meera Inimai"/>
            </a:endParaRPr>
          </a:p>
          <a:p>
            <a:pPr indent="-355600" lvl="0" marL="457200" rtl="0" algn="l">
              <a:lnSpc>
                <a:spcPct val="115000"/>
              </a:lnSpc>
              <a:spcBef>
                <a:spcPts val="0"/>
              </a:spcBef>
              <a:spcAft>
                <a:spcPts val="0"/>
              </a:spcAft>
              <a:buClr>
                <a:schemeClr val="dk1"/>
              </a:buClr>
              <a:buSzPts val="2000"/>
              <a:buFont typeface="Meera Inimai"/>
              <a:buChar char="•"/>
            </a:pPr>
            <a:r>
              <a:rPr lang="en-US" sz="2000">
                <a:solidFill>
                  <a:schemeClr val="dk1"/>
                </a:solidFill>
                <a:latin typeface="Meera Inimai"/>
                <a:ea typeface="Meera Inimai"/>
                <a:cs typeface="Meera Inimai"/>
                <a:sym typeface="Meera Inimai"/>
              </a:rPr>
              <a:t>மொத்த சொற்களின் எண்ணிக்கை : 36</a:t>
            </a:r>
            <a:endParaRPr sz="2000">
              <a:solidFill>
                <a:schemeClr val="dk1"/>
              </a:solidFill>
              <a:latin typeface="Meera Inimai"/>
              <a:ea typeface="Meera Inimai"/>
              <a:cs typeface="Meera Inimai"/>
              <a:sym typeface="Meera Inimai"/>
            </a:endParaRPr>
          </a:p>
          <a:p>
            <a:pPr indent="-355600" lvl="0" marL="457200" rtl="0" algn="l">
              <a:lnSpc>
                <a:spcPct val="115000"/>
              </a:lnSpc>
              <a:spcBef>
                <a:spcPts val="0"/>
              </a:spcBef>
              <a:spcAft>
                <a:spcPts val="0"/>
              </a:spcAft>
              <a:buClr>
                <a:schemeClr val="dk1"/>
              </a:buClr>
              <a:buSzPts val="2000"/>
              <a:buFont typeface="Meera Inimai"/>
              <a:buChar char="•"/>
            </a:pPr>
            <a:r>
              <a:rPr lang="en-US" sz="2000">
                <a:solidFill>
                  <a:schemeClr val="dk1"/>
                </a:solidFill>
                <a:latin typeface="Meera Inimai"/>
                <a:ea typeface="Meera Inimai"/>
                <a:cs typeface="Meera Inimai"/>
                <a:sym typeface="Meera Inimai"/>
              </a:rPr>
              <a:t>சரி பார்க்காத ஓர் எழுத்துச் சொற்கள், ஈரெழுத்துச் சொற்களின் எண்ணிக்கை  : 14</a:t>
            </a:r>
            <a:endParaRPr sz="2000">
              <a:solidFill>
                <a:schemeClr val="dk1"/>
              </a:solidFill>
              <a:latin typeface="Meera Inimai"/>
              <a:ea typeface="Meera Inimai"/>
              <a:cs typeface="Meera Inimai"/>
              <a:sym typeface="Meera Inimai"/>
            </a:endParaRPr>
          </a:p>
          <a:p>
            <a:pPr indent="-355600" lvl="0" marL="457200" rtl="0" algn="l">
              <a:spcBef>
                <a:spcPts val="0"/>
              </a:spcBef>
              <a:spcAft>
                <a:spcPts val="0"/>
              </a:spcAft>
              <a:buClr>
                <a:schemeClr val="dk1"/>
              </a:buClr>
              <a:buSzPts val="2000"/>
              <a:buFont typeface="Meera Inimai"/>
              <a:buChar char="•"/>
            </a:pPr>
            <a:r>
              <a:rPr lang="en-US" sz="2000">
                <a:solidFill>
                  <a:schemeClr val="dk1"/>
                </a:solidFill>
                <a:latin typeface="Meera Inimai"/>
                <a:ea typeface="Meera Inimai"/>
                <a:cs typeface="Meera Inimai"/>
                <a:sym typeface="Meera Inimai"/>
              </a:rPr>
              <a:t>மெய்ம்மயக்க விதிப்படி உள்ள சொற்களின் எண்ணிக்கை  : 9</a:t>
            </a:r>
            <a:endParaRPr sz="3000">
              <a:solidFill>
                <a:schemeClr val="dk1"/>
              </a:solidFill>
              <a:latin typeface="Meera Inimai"/>
              <a:ea typeface="Meera Inimai"/>
              <a:cs typeface="Meera Inimai"/>
              <a:sym typeface="Meera Inima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2"/>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பைத்தான் நிரல் (Python Program) உருவாக்கமும் செயல்பாடும்</a:t>
            </a:r>
            <a:endParaRPr/>
          </a:p>
        </p:txBody>
      </p:sp>
      <p:graphicFrame>
        <p:nvGraphicFramePr>
          <p:cNvPr id="134" name="Google Shape;134;p22"/>
          <p:cNvGraphicFramePr/>
          <p:nvPr/>
        </p:nvGraphicFramePr>
        <p:xfrm>
          <a:off x="3633375" y="1122325"/>
          <a:ext cx="3000000" cy="3000000"/>
        </p:xfrm>
        <a:graphic>
          <a:graphicData uri="http://schemas.openxmlformats.org/drawingml/2006/table">
            <a:tbl>
              <a:tblPr>
                <a:noFill/>
                <a:tableStyleId>{317950F1-EF98-49C7-A5DC-711005C8028D}</a:tableStyleId>
              </a:tblPr>
              <a:tblGrid>
                <a:gridCol w="716825"/>
                <a:gridCol w="1276250"/>
                <a:gridCol w="1625175"/>
                <a:gridCol w="1536875"/>
              </a:tblGrid>
              <a:tr h="400675">
                <a:tc>
                  <a:txBody>
                    <a:bodyPr/>
                    <a:lstStyle/>
                    <a:p>
                      <a:pPr indent="0" lvl="0" marL="0" rtl="0" algn="l">
                        <a:lnSpc>
                          <a:spcPct val="115000"/>
                        </a:lnSpc>
                        <a:spcBef>
                          <a:spcPts val="0"/>
                        </a:spcBef>
                        <a:spcAft>
                          <a:spcPts val="0"/>
                        </a:spcAft>
                        <a:buNone/>
                      </a:pPr>
                      <a:r>
                        <a:rPr b="1" lang="en-US" sz="1000">
                          <a:latin typeface="Meera Inimai"/>
                          <a:ea typeface="Meera Inimai"/>
                          <a:cs typeface="Meera Inimai"/>
                          <a:sym typeface="Meera Inimai"/>
                        </a:rPr>
                        <a:t>S.No.</a:t>
                      </a:r>
                      <a:endParaRPr b="1" sz="1000">
                        <a:latin typeface="Meera Inimai"/>
                        <a:ea typeface="Meera Inimai"/>
                        <a:cs typeface="Meera Inimai"/>
                        <a:sym typeface="Meera Inimai"/>
                      </a:endParaRPr>
                    </a:p>
                  </a:txBody>
                  <a:tcPr marT="88900" marB="88900" marR="88900" marL="889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000">
                          <a:latin typeface="Meera Inimai"/>
                          <a:ea typeface="Meera Inimai"/>
                          <a:cs typeface="Meera Inimai"/>
                          <a:sym typeface="Meera Inimai"/>
                        </a:rPr>
                        <a:t>Correct Words</a:t>
                      </a:r>
                      <a:endParaRPr b="1" sz="1000">
                        <a:latin typeface="Meera Inimai"/>
                        <a:ea typeface="Meera Inimai"/>
                        <a:cs typeface="Meera Inimai"/>
                        <a:sym typeface="Meera Inimai"/>
                      </a:endParaRPr>
                    </a:p>
                  </a:txBody>
                  <a:tcPr marT="88900" marB="88900" marR="88900" marL="889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000">
                          <a:latin typeface="Meera Inimai"/>
                          <a:ea typeface="Meera Inimai"/>
                          <a:cs typeface="Meera Inimai"/>
                          <a:sym typeface="Meera Inimai"/>
                        </a:rPr>
                        <a:t>Correct Words</a:t>
                      </a:r>
                      <a:endParaRPr b="1" sz="1000">
                        <a:latin typeface="Meera Inimai"/>
                        <a:ea typeface="Meera Inimai"/>
                        <a:cs typeface="Meera Inimai"/>
                        <a:sym typeface="Meera Inimai"/>
                      </a:endParaRPr>
                    </a:p>
                  </a:txBody>
                  <a:tcPr marT="88900" marB="88900" marR="88900" marL="889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000">
                          <a:latin typeface="Meera Inimai"/>
                          <a:ea typeface="Meera Inimai"/>
                          <a:cs typeface="Meera Inimai"/>
                          <a:sym typeface="Meera Inimai"/>
                        </a:rPr>
                        <a:t>Incorrect Words</a:t>
                      </a:r>
                      <a:endParaRPr b="1" sz="1000">
                        <a:latin typeface="Meera Inimai"/>
                        <a:ea typeface="Meera Inimai"/>
                        <a:cs typeface="Meera Inimai"/>
                        <a:sym typeface="Meera Inimai"/>
                      </a:endParaRPr>
                    </a:p>
                  </a:txBody>
                  <a:tcPr marT="88900" marB="88900" marR="88900" marL="889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1</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அரளிச்செடி</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292100" lvl="0" marL="457200" rtl="0" algn="l">
                        <a:lnSpc>
                          <a:spcPct val="115000"/>
                        </a:lnSpc>
                        <a:spcBef>
                          <a:spcPts val="0"/>
                        </a:spcBef>
                        <a:spcAft>
                          <a:spcPts val="0"/>
                        </a:spcAft>
                        <a:buSzPts val="1000"/>
                        <a:buFont typeface="Meera Inimai"/>
                        <a:buAutoNum type="arabicPeriod" startAt="10"/>
                      </a:pPr>
                      <a:r>
                        <a:rPr b="1" lang="en-US" sz="1000">
                          <a:latin typeface="Meera Inimai"/>
                          <a:ea typeface="Meera Inimai"/>
                          <a:cs typeface="Meera Inimai"/>
                          <a:sym typeface="Meera Inimai"/>
                        </a:rPr>
                        <a:t>நாணல்</a:t>
                      </a:r>
                      <a:endParaRPr b="1"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ஆவாரஞ்செடி</a:t>
                      </a:r>
                      <a:endParaRPr sz="1000">
                        <a:latin typeface="Meera Inimai"/>
                        <a:ea typeface="Meera Inimai"/>
                        <a:cs typeface="Meera Inimai"/>
                        <a:sym typeface="Meera Inimai"/>
                      </a:endParaRPr>
                    </a:p>
                  </a:txBody>
                  <a:tcPr marT="88900" marB="88900" marR="88900" marL="889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400675">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2</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ஆமணக்கு</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292100" lvl="0" marL="457200" rtl="0" algn="l">
                        <a:lnSpc>
                          <a:spcPct val="115000"/>
                        </a:lnSpc>
                        <a:spcBef>
                          <a:spcPts val="0"/>
                        </a:spcBef>
                        <a:spcAft>
                          <a:spcPts val="0"/>
                        </a:spcAft>
                        <a:buSzPts val="1000"/>
                        <a:buFont typeface="Meera Inimai"/>
                        <a:buAutoNum type="arabicPeriod" startAt="11"/>
                      </a:pPr>
                      <a:r>
                        <a:rPr lang="en-US" sz="1000">
                          <a:latin typeface="Meera Inimai"/>
                          <a:ea typeface="Meera Inimai"/>
                          <a:cs typeface="Meera Inimai"/>
                          <a:sym typeface="Meera Inimai"/>
                        </a:rPr>
                        <a:t>மக்காச்சோளம்</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எருக்கஞ்செடி</a:t>
                      </a:r>
                      <a:endParaRPr sz="1000">
                        <a:latin typeface="Meera Inimai"/>
                        <a:ea typeface="Meera Inimai"/>
                        <a:cs typeface="Meera Inimai"/>
                        <a:sym typeface="Meera Inimai"/>
                      </a:endParaRPr>
                    </a:p>
                  </a:txBody>
                  <a:tcPr marT="88900" marB="88900" marR="88900" marL="889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3</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எள்ளுச்செடி</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292100" lvl="0" marL="457200" rtl="0" algn="l">
                        <a:lnSpc>
                          <a:spcPct val="115000"/>
                        </a:lnSpc>
                        <a:spcBef>
                          <a:spcPts val="0"/>
                        </a:spcBef>
                        <a:spcAft>
                          <a:spcPts val="0"/>
                        </a:spcAft>
                        <a:buSzPts val="1000"/>
                        <a:buFont typeface="Meera Inimai"/>
                        <a:buAutoNum type="arabicPeriod" startAt="12"/>
                      </a:pPr>
                      <a:r>
                        <a:rPr b="1" lang="en-US" sz="1000">
                          <a:latin typeface="Meera Inimai"/>
                          <a:ea typeface="Meera Inimai"/>
                          <a:cs typeface="Meera Inimai"/>
                          <a:sym typeface="Meera Inimai"/>
                        </a:rPr>
                        <a:t>வ‌ரகு</a:t>
                      </a:r>
                      <a:endParaRPr b="1"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கம்பு</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4</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கற்றா‌ழை</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292100" lvl="0" marL="457200" rtl="0" algn="l">
                        <a:lnSpc>
                          <a:spcPct val="115000"/>
                        </a:lnSpc>
                        <a:spcBef>
                          <a:spcPts val="0"/>
                        </a:spcBef>
                        <a:spcAft>
                          <a:spcPts val="0"/>
                        </a:spcAft>
                        <a:buSzPts val="1000"/>
                        <a:buFont typeface="Calibri"/>
                        <a:buAutoNum type="arabicPeriod" startAt="13"/>
                      </a:pPr>
                      <a:r>
                        <a:rPr lang="en-US" sz="1000">
                          <a:latin typeface="Meera Inimai"/>
                          <a:ea typeface="Meera Inimai"/>
                          <a:cs typeface="Meera Inimai"/>
                          <a:sym typeface="Meera Inimai"/>
                        </a:rPr>
                        <a:t>‌</a:t>
                      </a:r>
                      <a:r>
                        <a:rPr b="1" lang="en-US" sz="1000">
                          <a:latin typeface="Meera Inimai"/>
                          <a:ea typeface="Meera Inimai"/>
                          <a:cs typeface="Meera Inimai"/>
                          <a:sym typeface="Meera Inimai"/>
                        </a:rPr>
                        <a:t>ரோஜா</a:t>
                      </a:r>
                      <a:endParaRPr sz="1000">
                        <a:latin typeface="Calibri"/>
                        <a:ea typeface="Calibri"/>
                        <a:cs typeface="Calibri"/>
                        <a:sym typeface="Calibr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கரும்பு</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5</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கள்ளி</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காசித்தும்பை</a:t>
                      </a:r>
                      <a:endParaRPr sz="1000">
                        <a:latin typeface="Meera Inimai"/>
                        <a:ea typeface="Meera Inimai"/>
                        <a:cs typeface="Meera Inimai"/>
                        <a:sym typeface="Meera Inimai"/>
                      </a:endParaRPr>
                    </a:p>
                  </a:txBody>
                  <a:tcPr marT="88900" marB="88900" marR="88900" marL="889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6</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காட்டாமணக்கு</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கேழ்வரகு</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7</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குப்பைமேனி</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சூரியகாந்தி</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8</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செடிப்பசலை</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தும்பை</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9</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000">
                          <a:latin typeface="Meera Inimai"/>
                          <a:ea typeface="Meera Inimai"/>
                          <a:cs typeface="Meera Inimai"/>
                          <a:sym typeface="Meera Inimai"/>
                        </a:rPr>
                        <a:t>சோளம்</a:t>
                      </a:r>
                      <a:endParaRPr b="1"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1000">
                          <a:latin typeface="Meera Inimai"/>
                          <a:ea typeface="Meera Inimai"/>
                          <a:cs typeface="Meera Inimai"/>
                          <a:sym typeface="Meera Inimai"/>
                        </a:rPr>
                        <a:t>நந்தியாவட்டை</a:t>
                      </a:r>
                      <a:endParaRPr sz="1000">
                        <a:latin typeface="Meera Inimai"/>
                        <a:ea typeface="Meera Inimai"/>
                        <a:cs typeface="Meera Inimai"/>
                        <a:sym typeface="Meera Inimai"/>
                      </a:endParaRPr>
                    </a:p>
                  </a:txBody>
                  <a:tcPr marT="88900" marB="88900" marR="88900" marL="889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bl>
          </a:graphicData>
        </a:graphic>
      </p:graphicFrame>
      <p:sp>
        <p:nvSpPr>
          <p:cNvPr id="135" name="Google Shape;135;p22"/>
          <p:cNvSpPr txBox="1"/>
          <p:nvPr/>
        </p:nvSpPr>
        <p:spPr>
          <a:xfrm>
            <a:off x="304800" y="1278525"/>
            <a:ext cx="3000000" cy="20262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1000"/>
              </a:spcAft>
              <a:buNone/>
            </a:pPr>
            <a:r>
              <a:rPr lang="en-US" sz="1200">
                <a:latin typeface="Meera Inimai"/>
                <a:ea typeface="Meera Inimai"/>
                <a:cs typeface="Meera Inimai"/>
                <a:sym typeface="Meera Inimai"/>
              </a:rPr>
              <a:t>அட்டவணை - 1, சரியான சொற்கள் - தவறான சொற்கள் பட்டியல்</a:t>
            </a:r>
            <a:endParaRPr sz="1200">
              <a:latin typeface="Meera Inimai"/>
              <a:ea typeface="Meera Inimai"/>
              <a:cs typeface="Meera Inimai"/>
              <a:sym typeface="Meera Inima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3"/>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விதியாக்கம் மாற்றம்பெறல் - முன்பு உருவாக்கப்பெற்றது</a:t>
            </a:r>
            <a:endParaRPr/>
          </a:p>
        </p:txBody>
      </p:sp>
      <p:sp>
        <p:nvSpPr>
          <p:cNvPr id="141" name="Google Shape;141;p23"/>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"மெய்ம்மயக்கம்1": "ட்ற்ல்ள்+கசப"</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"மெய்ம்மயக்கம்2": "ல்ள்+யவ"</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"மெய்ம்மயக்கம்3": "ங்ஞ்ண்ந்ம்ன்+இனவொலி(கசடதபற)"</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"மெய்ம்மயக்கம்4": "ண்ன்+கசஞபமயவ"</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"மெய்ம்மயக்கம்5": "ஞ்ந்ம்வ்+ய"</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"மெய்ம்மயக்கம்6": "ம்+வ"</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"மெய்ம்மயக்கம்7": "ய்ர்ழ்+க ச த ப ஞ ந ம ய வ ங"</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"மெய்ம்மயக்கம்8": "ர்ழ் தவிர -&gt; க்...ன் + க...ன"</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50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"மெய்ம்மயக்கம்9": "ர்ழ் குற்றொற்றாகா"</a:t>
            </a:r>
            <a:endParaRPr b="1" sz="3400">
              <a:solidFill>
                <a:srgbClr val="000000"/>
              </a:solidFill>
              <a:latin typeface="Tenali Ramakrishna"/>
              <a:ea typeface="Tenali Ramakrishna"/>
              <a:cs typeface="Tenali Ramakrishna"/>
              <a:sym typeface="Tenali Ramakrishn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4"/>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விதியாக்கம் மாற்றம் பெறல் - த</a:t>
            </a:r>
            <a:r>
              <a:rPr lang="en-US" sz="1800"/>
              <a:t>ற்போதைய மாற்றம்</a:t>
            </a:r>
            <a:endParaRPr/>
          </a:p>
        </p:txBody>
      </p:sp>
      <p:sp>
        <p:nvSpPr>
          <p:cNvPr id="147" name="Google Shape;147;p24"/>
          <p:cNvSpPr txBox="1"/>
          <p:nvPr/>
        </p:nvSpPr>
        <p:spPr>
          <a:xfrm>
            <a:off x="304800" y="1278525"/>
            <a:ext cx="4133700" cy="3042000"/>
          </a:xfrm>
          <a:prstGeom prst="rect">
            <a:avLst/>
          </a:prstGeom>
          <a:noFill/>
          <a:ln>
            <a:noFill/>
          </a:ln>
        </p:spPr>
        <p:txBody>
          <a:bodyPr anchorCtr="0" anchor="ctr" bIns="91425" lIns="91425" spcFirstLastPara="1" rIns="91425" wrap="square" tIns="91425">
            <a:noAutofit/>
          </a:bodyPr>
          <a:lstStyle/>
          <a:p>
            <a:pPr indent="-317500" lvl="0" marL="4572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மெய்ம்மயக்கம்1":</a:t>
            </a:r>
            <a:r>
              <a:rPr lang="en-US">
                <a:solidFill>
                  <a:schemeClr val="dk1"/>
                </a:solidFill>
                <a:latin typeface="Meera Inimai"/>
                <a:ea typeface="Meera Inimai"/>
                <a:cs typeface="Meera Inimai"/>
                <a:sym typeface="Meera Inimai"/>
              </a:rPr>
              <a:t> "க்+க"</a:t>
            </a:r>
            <a:endParaRPr>
              <a:solidFill>
                <a:schemeClr val="dk1"/>
              </a:solidFill>
              <a:latin typeface="Meera Inimai"/>
              <a:ea typeface="Meera Inimai"/>
              <a:cs typeface="Meera Inimai"/>
              <a:sym typeface="Meera Inimai"/>
            </a:endParaRPr>
          </a:p>
          <a:p>
            <a:pPr indent="-317500" lvl="0" marL="4572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மெய்ம்மயக்கம்2</a:t>
            </a:r>
            <a:r>
              <a:rPr lang="en-US">
                <a:solidFill>
                  <a:schemeClr val="dk1"/>
                </a:solidFill>
                <a:latin typeface="Meera Inimai"/>
                <a:ea typeface="Meera Inimai"/>
                <a:cs typeface="Meera Inimai"/>
                <a:sym typeface="Meera Inimai"/>
              </a:rPr>
              <a:t>": "ங்+கங"</a:t>
            </a:r>
            <a:endParaRPr>
              <a:solidFill>
                <a:schemeClr val="dk1"/>
              </a:solidFill>
              <a:latin typeface="Meera Inimai"/>
              <a:ea typeface="Meera Inimai"/>
              <a:cs typeface="Meera Inimai"/>
              <a:sym typeface="Meera Inimai"/>
            </a:endParaRPr>
          </a:p>
          <a:p>
            <a:pPr indent="-317500" lvl="0" marL="4572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மெய்ம்மயக்கம்3</a:t>
            </a:r>
            <a:r>
              <a:rPr lang="en-US">
                <a:solidFill>
                  <a:schemeClr val="dk1"/>
                </a:solidFill>
                <a:latin typeface="Meera Inimai"/>
                <a:ea typeface="Meera Inimai"/>
                <a:cs typeface="Meera Inimai"/>
                <a:sym typeface="Meera Inimai"/>
              </a:rPr>
              <a:t>": "ச்+ச"</a:t>
            </a:r>
            <a:endParaRPr>
              <a:solidFill>
                <a:schemeClr val="dk1"/>
              </a:solidFill>
              <a:latin typeface="Meera Inimai"/>
              <a:ea typeface="Meera Inimai"/>
              <a:cs typeface="Meera Inimai"/>
              <a:sym typeface="Meera Inimai"/>
            </a:endParaRPr>
          </a:p>
          <a:p>
            <a:pPr indent="-317500" lvl="0" marL="4572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மெய்ம்மயக்கம்4</a:t>
            </a:r>
            <a:r>
              <a:rPr lang="en-US">
                <a:solidFill>
                  <a:schemeClr val="dk1"/>
                </a:solidFill>
                <a:latin typeface="Meera Inimai"/>
                <a:ea typeface="Meera Inimai"/>
                <a:cs typeface="Meera Inimai"/>
                <a:sym typeface="Meera Inimai"/>
              </a:rPr>
              <a:t>": "ஞ்+சஞய</a:t>
            </a:r>
            <a:endParaRPr>
              <a:solidFill>
                <a:schemeClr val="dk1"/>
              </a:solidFill>
              <a:latin typeface="Meera Inimai"/>
              <a:ea typeface="Meera Inimai"/>
              <a:cs typeface="Meera Inimai"/>
              <a:sym typeface="Meera Inimai"/>
            </a:endParaRPr>
          </a:p>
          <a:p>
            <a:pPr indent="-317500" lvl="0" marL="4572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மெய்ம்மயக்கம்5</a:t>
            </a:r>
            <a:r>
              <a:rPr lang="en-US">
                <a:solidFill>
                  <a:schemeClr val="dk1"/>
                </a:solidFill>
                <a:latin typeface="Meera Inimai"/>
                <a:ea typeface="Meera Inimai"/>
                <a:cs typeface="Meera Inimai"/>
                <a:sym typeface="Meera Inimai"/>
              </a:rPr>
              <a:t>": "ட்+கசடப"</a:t>
            </a:r>
            <a:endParaRPr>
              <a:solidFill>
                <a:schemeClr val="dk1"/>
              </a:solidFill>
              <a:latin typeface="Meera Inimai"/>
              <a:ea typeface="Meera Inimai"/>
              <a:cs typeface="Meera Inimai"/>
              <a:sym typeface="Meera Inimai"/>
            </a:endParaRPr>
          </a:p>
          <a:p>
            <a:pPr indent="-317500" lvl="0" marL="4572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மெய்ம்மயக்கம்6</a:t>
            </a:r>
            <a:r>
              <a:rPr lang="en-US">
                <a:solidFill>
                  <a:schemeClr val="dk1"/>
                </a:solidFill>
                <a:latin typeface="Meera Inimai"/>
                <a:ea typeface="Meera Inimai"/>
                <a:cs typeface="Meera Inimai"/>
                <a:sym typeface="Meera Inimai"/>
              </a:rPr>
              <a:t>": "ண்+கசஞடணபமயவ"</a:t>
            </a:r>
            <a:endParaRPr>
              <a:solidFill>
                <a:schemeClr val="dk1"/>
              </a:solidFill>
              <a:latin typeface="Meera Inimai"/>
              <a:ea typeface="Meera Inimai"/>
              <a:cs typeface="Meera Inimai"/>
              <a:sym typeface="Meera Inimai"/>
            </a:endParaRPr>
          </a:p>
          <a:p>
            <a:pPr indent="-317500" lvl="0" marL="4572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மெய்ம்மயக்கம்7</a:t>
            </a:r>
            <a:r>
              <a:rPr lang="en-US">
                <a:solidFill>
                  <a:schemeClr val="dk1"/>
                </a:solidFill>
                <a:latin typeface="Meera Inimai"/>
                <a:ea typeface="Meera Inimai"/>
                <a:cs typeface="Meera Inimai"/>
                <a:sym typeface="Meera Inimai"/>
              </a:rPr>
              <a:t>": "த்+த"</a:t>
            </a:r>
            <a:endParaRPr>
              <a:solidFill>
                <a:schemeClr val="dk1"/>
              </a:solidFill>
              <a:latin typeface="Meera Inimai"/>
              <a:ea typeface="Meera Inimai"/>
              <a:cs typeface="Meera Inimai"/>
              <a:sym typeface="Meera Inimai"/>
            </a:endParaRPr>
          </a:p>
          <a:p>
            <a:pPr indent="-317500" lvl="0" marL="4572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மெய்ம்மயக்கம்8</a:t>
            </a:r>
            <a:r>
              <a:rPr lang="en-US">
                <a:solidFill>
                  <a:schemeClr val="dk1"/>
                </a:solidFill>
                <a:latin typeface="Meera Inimai"/>
                <a:ea typeface="Meera Inimai"/>
                <a:cs typeface="Meera Inimai"/>
                <a:sym typeface="Meera Inimai"/>
              </a:rPr>
              <a:t>": "ந்+தநய"</a:t>
            </a:r>
            <a:endParaRPr>
              <a:solidFill>
                <a:schemeClr val="dk1"/>
              </a:solidFill>
              <a:latin typeface="Meera Inimai"/>
              <a:ea typeface="Meera Inimai"/>
              <a:cs typeface="Meera Inimai"/>
              <a:sym typeface="Meera Inimai"/>
            </a:endParaRPr>
          </a:p>
          <a:p>
            <a:pPr indent="-317500" lvl="0" marL="457200" rtl="0" algn="just">
              <a:lnSpc>
                <a:spcPct val="115000"/>
              </a:lnSpc>
              <a:spcBef>
                <a:spcPts val="0"/>
              </a:spcBef>
              <a:spcAft>
                <a:spcPts val="0"/>
              </a:spcAft>
              <a:buClr>
                <a:schemeClr val="dk1"/>
              </a:buClr>
              <a:buSzPts val="1400"/>
              <a:buFont typeface="Meera Inimai"/>
              <a:buChar char="❖"/>
            </a:pPr>
            <a:r>
              <a:rPr b="1" lang="en-US">
                <a:solidFill>
                  <a:schemeClr val="dk1"/>
                </a:solidFill>
                <a:latin typeface="Meera Inimai"/>
                <a:ea typeface="Meera Inimai"/>
                <a:cs typeface="Meera Inimai"/>
                <a:sym typeface="Meera Inimai"/>
              </a:rPr>
              <a:t>"மெய்ம்மயக்கம்9</a:t>
            </a:r>
            <a:r>
              <a:rPr lang="en-US">
                <a:solidFill>
                  <a:schemeClr val="dk1"/>
                </a:solidFill>
                <a:latin typeface="Meera Inimai"/>
                <a:ea typeface="Meera Inimai"/>
                <a:cs typeface="Meera Inimai"/>
                <a:sym typeface="Meera Inimai"/>
              </a:rPr>
              <a:t>": "ப்+ப"</a:t>
            </a:r>
            <a:endParaRPr>
              <a:latin typeface="Meera Inimai"/>
              <a:ea typeface="Meera Inimai"/>
              <a:cs typeface="Meera Inimai"/>
              <a:sym typeface="Meera Inimai"/>
            </a:endParaRPr>
          </a:p>
        </p:txBody>
      </p:sp>
      <p:sp>
        <p:nvSpPr>
          <p:cNvPr id="148" name="Google Shape;148;p24"/>
          <p:cNvSpPr txBox="1"/>
          <p:nvPr/>
        </p:nvSpPr>
        <p:spPr>
          <a:xfrm>
            <a:off x="4438500" y="1445625"/>
            <a:ext cx="4502400" cy="2874900"/>
          </a:xfrm>
          <a:prstGeom prst="rect">
            <a:avLst/>
          </a:prstGeom>
          <a:noFill/>
          <a:ln>
            <a:noFill/>
          </a:ln>
        </p:spPr>
        <p:txBody>
          <a:bodyPr anchorCtr="0" anchor="ctr" bIns="91425" lIns="91425" spcFirstLastPara="1" rIns="91425" wrap="square" tIns="91425">
            <a:noAutofit/>
          </a:bodyPr>
          <a:lstStyle/>
          <a:p>
            <a:pPr indent="-317500" lvl="1" marL="9144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மெய்ம்மயக்கம்10</a:t>
            </a:r>
            <a:r>
              <a:rPr lang="en-US">
                <a:solidFill>
                  <a:schemeClr val="dk1"/>
                </a:solidFill>
                <a:latin typeface="Meera Inimai"/>
                <a:ea typeface="Meera Inimai"/>
                <a:cs typeface="Meera Inimai"/>
                <a:sym typeface="Meera Inimai"/>
              </a:rPr>
              <a:t>": "ம்+பமயவ"</a:t>
            </a:r>
            <a:endParaRPr>
              <a:solidFill>
                <a:schemeClr val="dk1"/>
              </a:solidFill>
              <a:latin typeface="Meera Inimai"/>
              <a:ea typeface="Meera Inimai"/>
              <a:cs typeface="Meera Inimai"/>
              <a:sym typeface="Meera Inimai"/>
            </a:endParaRPr>
          </a:p>
          <a:p>
            <a:pPr indent="-317500" lvl="1" marL="9144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மெய்ம்மயக்கம்11</a:t>
            </a:r>
            <a:r>
              <a:rPr lang="en-US">
                <a:solidFill>
                  <a:schemeClr val="dk1"/>
                </a:solidFill>
                <a:latin typeface="Meera Inimai"/>
                <a:ea typeface="Meera Inimai"/>
                <a:cs typeface="Meera Inimai"/>
                <a:sym typeface="Meera Inimai"/>
              </a:rPr>
              <a:t>": "ய்+கசதபஞநமயவங"</a:t>
            </a:r>
            <a:endParaRPr>
              <a:solidFill>
                <a:schemeClr val="dk1"/>
              </a:solidFill>
              <a:latin typeface="Meera Inimai"/>
              <a:ea typeface="Meera Inimai"/>
              <a:cs typeface="Meera Inimai"/>
              <a:sym typeface="Meera Inimai"/>
            </a:endParaRPr>
          </a:p>
          <a:p>
            <a:pPr indent="-317500" lvl="1" marL="9144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மெய்ம்மயக்கம்12</a:t>
            </a:r>
            <a:r>
              <a:rPr lang="en-US">
                <a:solidFill>
                  <a:schemeClr val="dk1"/>
                </a:solidFill>
                <a:latin typeface="Meera Inimai"/>
                <a:ea typeface="Meera Inimai"/>
                <a:cs typeface="Meera Inimai"/>
                <a:sym typeface="Meera Inimai"/>
              </a:rPr>
              <a:t>": "ர்+கசதபஞநமயவங"</a:t>
            </a:r>
            <a:endParaRPr>
              <a:solidFill>
                <a:schemeClr val="dk1"/>
              </a:solidFill>
              <a:latin typeface="Meera Inimai"/>
              <a:ea typeface="Meera Inimai"/>
              <a:cs typeface="Meera Inimai"/>
              <a:sym typeface="Meera Inimai"/>
            </a:endParaRPr>
          </a:p>
          <a:p>
            <a:pPr indent="-317500" lvl="1" marL="9144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மெய்ம்மயக்கம்13</a:t>
            </a:r>
            <a:r>
              <a:rPr lang="en-US">
                <a:solidFill>
                  <a:schemeClr val="dk1"/>
                </a:solidFill>
                <a:latin typeface="Meera Inimai"/>
                <a:ea typeface="Meera Inimai"/>
                <a:cs typeface="Meera Inimai"/>
                <a:sym typeface="Meera Inimai"/>
              </a:rPr>
              <a:t>": "ழ்+கசதபஞநமயவங"</a:t>
            </a:r>
            <a:endParaRPr>
              <a:solidFill>
                <a:schemeClr val="dk1"/>
              </a:solidFill>
              <a:latin typeface="Meera Inimai"/>
              <a:ea typeface="Meera Inimai"/>
              <a:cs typeface="Meera Inimai"/>
              <a:sym typeface="Meera Inimai"/>
            </a:endParaRPr>
          </a:p>
          <a:p>
            <a:pPr indent="-317500" lvl="1" marL="9144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மெய்ம்மயக்கம்14</a:t>
            </a:r>
            <a:r>
              <a:rPr lang="en-US">
                <a:solidFill>
                  <a:schemeClr val="dk1"/>
                </a:solidFill>
                <a:latin typeface="Meera Inimai"/>
                <a:ea typeface="Meera Inimai"/>
                <a:cs typeface="Meera Inimai"/>
                <a:sym typeface="Meera Inimai"/>
              </a:rPr>
              <a:t>": "வ்+வ"</a:t>
            </a:r>
            <a:endParaRPr>
              <a:solidFill>
                <a:schemeClr val="dk1"/>
              </a:solidFill>
              <a:latin typeface="Meera Inimai"/>
              <a:ea typeface="Meera Inimai"/>
              <a:cs typeface="Meera Inimai"/>
              <a:sym typeface="Meera Inimai"/>
            </a:endParaRPr>
          </a:p>
          <a:p>
            <a:pPr indent="-317500" lvl="1" marL="9144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மெய்ம்மயக்கம்15</a:t>
            </a:r>
            <a:r>
              <a:rPr lang="en-US">
                <a:solidFill>
                  <a:schemeClr val="dk1"/>
                </a:solidFill>
                <a:latin typeface="Meera Inimai"/>
                <a:ea typeface="Meera Inimai"/>
                <a:cs typeface="Meera Inimai"/>
                <a:sym typeface="Meera Inimai"/>
              </a:rPr>
              <a:t>": "ல்+கசபலயவ"</a:t>
            </a:r>
            <a:endParaRPr>
              <a:solidFill>
                <a:schemeClr val="dk1"/>
              </a:solidFill>
              <a:latin typeface="Meera Inimai"/>
              <a:ea typeface="Meera Inimai"/>
              <a:cs typeface="Meera Inimai"/>
              <a:sym typeface="Meera Inimai"/>
            </a:endParaRPr>
          </a:p>
          <a:p>
            <a:pPr indent="-317500" lvl="1" marL="914400" rtl="0" algn="just">
              <a:lnSpc>
                <a:spcPct val="115000"/>
              </a:lnSpc>
              <a:spcBef>
                <a:spcPts val="0"/>
              </a:spcBef>
              <a:spcAft>
                <a:spcPts val="0"/>
              </a:spcAft>
              <a:buClr>
                <a:schemeClr val="dk1"/>
              </a:buClr>
              <a:buSzPts val="1400"/>
              <a:buFont typeface="Meera Inimai"/>
              <a:buChar char="◆"/>
            </a:pPr>
            <a:r>
              <a:rPr b="1" lang="en-US">
                <a:solidFill>
                  <a:schemeClr val="dk1"/>
                </a:solidFill>
                <a:latin typeface="Meera Inimai"/>
                <a:ea typeface="Meera Inimai"/>
                <a:cs typeface="Meera Inimai"/>
                <a:sym typeface="Meera Inimai"/>
              </a:rPr>
              <a:t>"மெய்ம்மயக்கம்16</a:t>
            </a:r>
            <a:r>
              <a:rPr lang="en-US">
                <a:solidFill>
                  <a:schemeClr val="dk1"/>
                </a:solidFill>
                <a:latin typeface="Meera Inimai"/>
                <a:ea typeface="Meera Inimai"/>
                <a:cs typeface="Meera Inimai"/>
                <a:sym typeface="Meera Inimai"/>
              </a:rPr>
              <a:t>": "ள்+கசபளயவ"</a:t>
            </a:r>
            <a:endParaRPr>
              <a:solidFill>
                <a:schemeClr val="dk1"/>
              </a:solidFill>
              <a:latin typeface="Meera Inimai"/>
              <a:ea typeface="Meera Inimai"/>
              <a:cs typeface="Meera Inimai"/>
              <a:sym typeface="Meera Inimai"/>
            </a:endParaRPr>
          </a:p>
          <a:p>
            <a:pPr indent="-317500" lvl="1" marL="9144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மெய்ம்மயக்கம்17</a:t>
            </a:r>
            <a:r>
              <a:rPr lang="en-US">
                <a:solidFill>
                  <a:schemeClr val="dk1"/>
                </a:solidFill>
                <a:latin typeface="Meera Inimai"/>
                <a:ea typeface="Meera Inimai"/>
                <a:cs typeface="Meera Inimai"/>
                <a:sym typeface="Meera Inimai"/>
              </a:rPr>
              <a:t>": "ற்+கசபற"</a:t>
            </a:r>
            <a:endParaRPr>
              <a:solidFill>
                <a:schemeClr val="dk1"/>
              </a:solidFill>
              <a:latin typeface="Meera Inimai"/>
              <a:ea typeface="Meera Inimai"/>
              <a:cs typeface="Meera Inimai"/>
              <a:sym typeface="Meera Inimai"/>
            </a:endParaRPr>
          </a:p>
          <a:p>
            <a:pPr indent="-317500" lvl="1" marL="914400" rtl="0" algn="just">
              <a:lnSpc>
                <a:spcPct val="115000"/>
              </a:lnSpc>
              <a:spcBef>
                <a:spcPts val="0"/>
              </a:spcBef>
              <a:spcAft>
                <a:spcPts val="0"/>
              </a:spcAft>
              <a:buClr>
                <a:schemeClr val="dk1"/>
              </a:buClr>
              <a:buSzPts val="1400"/>
              <a:buFont typeface="Meera Inimai"/>
              <a:buChar char="◆"/>
            </a:pPr>
            <a:r>
              <a:rPr lang="en-US">
                <a:solidFill>
                  <a:schemeClr val="dk1"/>
                </a:solidFill>
                <a:latin typeface="Meera Inimai"/>
                <a:ea typeface="Meera Inimai"/>
                <a:cs typeface="Meera Inimai"/>
                <a:sym typeface="Meera Inimai"/>
              </a:rPr>
              <a:t>"</a:t>
            </a:r>
            <a:r>
              <a:rPr b="1" lang="en-US">
                <a:solidFill>
                  <a:schemeClr val="dk1"/>
                </a:solidFill>
                <a:latin typeface="Meera Inimai"/>
                <a:ea typeface="Meera Inimai"/>
                <a:cs typeface="Meera Inimai"/>
                <a:sym typeface="Meera Inimai"/>
              </a:rPr>
              <a:t>மெய்ம்மயக்கம்18</a:t>
            </a:r>
            <a:r>
              <a:rPr lang="en-US">
                <a:solidFill>
                  <a:schemeClr val="dk1"/>
                </a:solidFill>
                <a:latin typeface="Meera Inimai"/>
                <a:ea typeface="Meera Inimai"/>
                <a:cs typeface="Meera Inimai"/>
                <a:sym typeface="Meera Inimai"/>
              </a:rPr>
              <a:t>": "ன்+கசஞபமயவறன"</a:t>
            </a:r>
            <a:endParaRPr>
              <a:latin typeface="Meera Inimai"/>
              <a:ea typeface="Meera Inimai"/>
              <a:cs typeface="Meera Inimai"/>
              <a:sym typeface="Meera Inima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7"/>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a:t>முன்னுரை</a:t>
            </a:r>
            <a:endParaRPr/>
          </a:p>
        </p:txBody>
      </p:sp>
      <p:sp>
        <p:nvSpPr>
          <p:cNvPr id="44" name="Google Shape;44;p7"/>
          <p:cNvSpPr txBox="1"/>
          <p:nvPr>
            <p:ph idx="1" type="body"/>
          </p:nvPr>
        </p:nvSpPr>
        <p:spPr>
          <a:xfrm>
            <a:off x="431075" y="940525"/>
            <a:ext cx="8327700" cy="3747300"/>
          </a:xfrm>
          <a:prstGeom prst="rect">
            <a:avLst/>
          </a:prstGeom>
          <a:noFill/>
          <a:ln>
            <a:noFill/>
          </a:ln>
        </p:spPr>
        <p:txBody>
          <a:bodyPr anchorCtr="0" anchor="t" bIns="45700" lIns="91425" spcFirstLastPara="1" rIns="91425" wrap="square" tIns="45700">
            <a:noAutofit/>
          </a:bodyPr>
          <a:lstStyle/>
          <a:p>
            <a:pPr indent="-279400" lvl="0" marL="342900" marR="0" rtl="0" algn="just">
              <a:lnSpc>
                <a:spcPct val="100000"/>
              </a:lnSpc>
              <a:spcBef>
                <a:spcPts val="960"/>
              </a:spcBef>
              <a:spcAft>
                <a:spcPts val="0"/>
              </a:spcAft>
              <a:buClr>
                <a:srgbClr val="FF0000"/>
              </a:buClr>
              <a:buSzPts val="1400"/>
              <a:buFont typeface="Tenali Ramakrishna"/>
              <a:buChar char="•"/>
            </a:pPr>
            <a:r>
              <a:rPr b="1" lang="en-US" sz="1400">
                <a:solidFill>
                  <a:srgbClr val="FF0000"/>
                </a:solidFill>
                <a:latin typeface="Tenali Ramakrishna"/>
                <a:ea typeface="Tenali Ramakrishna"/>
                <a:cs typeface="Tenali Ramakrishna"/>
                <a:sym typeface="Tenali Ramakrishna"/>
              </a:rPr>
              <a:t>தமிழில் கிடைக்கப்பெற்ற முதல் இலக்கணமாகிய தொல்காப்பியம் கி.மு.14இல் தொல்காப்பியரால் எழுதப்பபெற்றது [23] [24]. </a:t>
            </a:r>
            <a:endParaRPr b="1" sz="1400">
              <a:solidFill>
                <a:srgbClr val="FF0000"/>
              </a:solidFill>
              <a:latin typeface="Tenali Ramakrishna"/>
              <a:ea typeface="Tenali Ramakrishna"/>
              <a:cs typeface="Tenali Ramakrishna"/>
              <a:sym typeface="Tenali Ramakrishna"/>
            </a:endParaRPr>
          </a:p>
          <a:p>
            <a:pPr indent="-279400" lvl="0" marL="342900" marR="0" rtl="0" algn="just">
              <a:lnSpc>
                <a:spcPct val="100000"/>
              </a:lnSpc>
              <a:spcBef>
                <a:spcPts val="1000"/>
              </a:spcBef>
              <a:spcAft>
                <a:spcPts val="0"/>
              </a:spcAft>
              <a:buClr>
                <a:srgbClr val="000000"/>
              </a:buClr>
              <a:buSzPts val="1400"/>
              <a:buFont typeface="Tenali Ramakrishna"/>
              <a:buChar char="•"/>
            </a:pPr>
            <a:r>
              <a:rPr b="1" lang="en-US" sz="1400">
                <a:solidFill>
                  <a:srgbClr val="000000"/>
                </a:solidFill>
                <a:latin typeface="Tenali Ramakrishna"/>
                <a:ea typeface="Tenali Ramakrishna"/>
                <a:cs typeface="Tenali Ramakrishna"/>
                <a:sym typeface="Tenali Ramakrishna"/>
              </a:rPr>
              <a:t>இந்த இலக்கணமும் மொழியியலும் இன்றைய தமிழ்க் கணிமைக்கு அடிப்படை என்பார் ந.தெய்வசுந்தரம் [29].</a:t>
            </a:r>
            <a:endParaRPr b="1" sz="1400">
              <a:solidFill>
                <a:srgbClr val="000000"/>
              </a:solidFill>
              <a:latin typeface="Tenali Ramakrishna"/>
              <a:ea typeface="Tenali Ramakrishna"/>
              <a:cs typeface="Tenali Ramakrishna"/>
              <a:sym typeface="Tenali Ramakrishna"/>
            </a:endParaRPr>
          </a:p>
          <a:p>
            <a:pPr indent="-279400" lvl="0" marL="342900" marR="0" rtl="0" algn="just">
              <a:lnSpc>
                <a:spcPct val="100000"/>
              </a:lnSpc>
              <a:spcBef>
                <a:spcPts val="1000"/>
              </a:spcBef>
              <a:spcAft>
                <a:spcPts val="0"/>
              </a:spcAft>
              <a:buClr>
                <a:srgbClr val="20124D"/>
              </a:buClr>
              <a:buSzPts val="1400"/>
              <a:buFont typeface="Tenali Ramakrishna"/>
              <a:buChar char="•"/>
            </a:pPr>
            <a:r>
              <a:rPr b="1" lang="en-US" sz="1400">
                <a:solidFill>
                  <a:srgbClr val="20124D"/>
                </a:solidFill>
                <a:latin typeface="Tenali Ramakrishna"/>
                <a:ea typeface="Tenali Ramakrishna"/>
                <a:cs typeface="Tenali Ramakrishna"/>
                <a:sym typeface="Tenali Ramakrishna"/>
              </a:rPr>
              <a:t>தொல்காப்பியம், எழுத்ததிகாரம், சொல்லதிகாரம், பொருளதிகாரம் எனும் மூன்று அதிகாரங்களில் தமிழின் மொழியமைப்பை விளக்கியுள்ளது என்பார் க. பாலசுப்பிரமணியன் [23] [24]. </a:t>
            </a:r>
            <a:endParaRPr b="1" sz="1400">
              <a:solidFill>
                <a:srgbClr val="20124D"/>
              </a:solidFill>
              <a:latin typeface="Tenali Ramakrishna"/>
              <a:ea typeface="Tenali Ramakrishna"/>
              <a:cs typeface="Tenali Ramakrishna"/>
              <a:sym typeface="Tenali Ramakrishna"/>
            </a:endParaRPr>
          </a:p>
          <a:p>
            <a:pPr indent="-279400" lvl="0" marL="342900" marR="0" rtl="0" algn="just">
              <a:lnSpc>
                <a:spcPct val="100000"/>
              </a:lnSpc>
              <a:spcBef>
                <a:spcPts val="1000"/>
              </a:spcBef>
              <a:spcAft>
                <a:spcPts val="0"/>
              </a:spcAft>
              <a:buClr>
                <a:srgbClr val="000000"/>
              </a:buClr>
              <a:buSzPts val="1400"/>
              <a:buFont typeface="Tenali Ramakrishna"/>
              <a:buChar char="•"/>
            </a:pPr>
            <a:r>
              <a:rPr b="1" lang="en-US" sz="1400">
                <a:solidFill>
                  <a:srgbClr val="000000"/>
                </a:solidFill>
                <a:latin typeface="Tenali Ramakrishna"/>
                <a:ea typeface="Tenali Ramakrishna"/>
                <a:cs typeface="Tenali Ramakrishna"/>
                <a:sym typeface="Tenali Ramakrishna"/>
              </a:rPr>
              <a:t>அதுமட்டுமின்றி, இந்த மூன்று அதிகாரங்களையும் தொல்காப்பியர் ஒருவரே எழுதினார் என்பதையும் தம் ஆய்வில் விளக்கியுள்ளார்  க. பாலசுப்பிரமணியன் [23] [24]. </a:t>
            </a:r>
            <a:endParaRPr b="1" sz="1400">
              <a:solidFill>
                <a:srgbClr val="000000"/>
              </a:solidFill>
              <a:latin typeface="Tenali Ramakrishna"/>
              <a:ea typeface="Tenali Ramakrishna"/>
              <a:cs typeface="Tenali Ramakrishna"/>
              <a:sym typeface="Tenali Ramakrishna"/>
            </a:endParaRPr>
          </a:p>
          <a:p>
            <a:pPr indent="-279400" lvl="0" marL="342900" marR="0" rtl="0" algn="just">
              <a:lnSpc>
                <a:spcPct val="100000"/>
              </a:lnSpc>
              <a:spcBef>
                <a:spcPts val="1000"/>
              </a:spcBef>
              <a:spcAft>
                <a:spcPts val="0"/>
              </a:spcAft>
              <a:buClr>
                <a:srgbClr val="000000"/>
              </a:buClr>
              <a:buSzPts val="1400"/>
              <a:buFont typeface="Tenali Ramakrishna"/>
              <a:buChar char="•"/>
            </a:pPr>
            <a:r>
              <a:rPr b="1" lang="en-US" sz="1400">
                <a:solidFill>
                  <a:srgbClr val="000000"/>
                </a:solidFill>
                <a:latin typeface="Tenali Ramakrishna"/>
                <a:ea typeface="Tenali Ramakrishna"/>
                <a:cs typeface="Tenali Ramakrishna"/>
                <a:sym typeface="Tenali Ramakrishna"/>
              </a:rPr>
              <a:t>இந்த இலக்கணம் இன்றைய கணினி மொழித் தொழில்நுட்பத்திற்கு எழுதுவதுபோல் அமைந்திருப்பதை உணரமுடிகின்றது.</a:t>
            </a:r>
            <a:endParaRPr b="1" sz="1400">
              <a:solidFill>
                <a:srgbClr val="000000"/>
              </a:solidFill>
              <a:latin typeface="Tenali Ramakrishna"/>
              <a:ea typeface="Tenali Ramakrishna"/>
              <a:cs typeface="Tenali Ramakrishna"/>
              <a:sym typeface="Tenali Ramakrishna"/>
            </a:endParaRPr>
          </a:p>
          <a:p>
            <a:pPr indent="-279400" lvl="0" marL="342900" marR="0" rtl="0" algn="just">
              <a:lnSpc>
                <a:spcPct val="100000"/>
              </a:lnSpc>
              <a:spcBef>
                <a:spcPts val="1000"/>
              </a:spcBef>
              <a:spcAft>
                <a:spcPts val="1000"/>
              </a:spcAft>
              <a:buClr>
                <a:srgbClr val="4C1130"/>
              </a:buClr>
              <a:buSzPts val="1400"/>
              <a:buFont typeface="Tenali Ramakrishna"/>
              <a:buChar char="•"/>
            </a:pPr>
            <a:r>
              <a:rPr b="1" lang="en-US" sz="1400">
                <a:solidFill>
                  <a:srgbClr val="4C1130"/>
                </a:solidFill>
                <a:latin typeface="Tenali Ramakrishna"/>
                <a:ea typeface="Tenali Ramakrishna"/>
                <a:cs typeface="Tenali Ramakrishna"/>
                <a:sym typeface="Tenali Ramakrishna"/>
              </a:rPr>
              <a:t>அந்த அளவிற்கு நுட்பமாகத் தொல்காப்பியர் தொகை, வகை, விரி அடிப்படையில் விளக்கியுள்ளார். அதனைத் தொல்காப்பியம் - நூன்பமரபு (பைத்தான்வழி உரை) [30] [31] எனும் கட்டுரையின்வழி விளங்கிக் கொள்ளலாம்.</a:t>
            </a:r>
            <a:endParaRPr b="1" sz="1400">
              <a:solidFill>
                <a:srgbClr val="4C1130"/>
              </a:solidFill>
              <a:latin typeface="Tenali Ramakrishna"/>
              <a:ea typeface="Tenali Ramakrishna"/>
              <a:cs typeface="Tenali Ramakrishna"/>
              <a:sym typeface="Tenali Ramakrishn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5"/>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விதியாக்கம் மாற்றம் பெற</a:t>
            </a:r>
            <a:r>
              <a:rPr lang="en-US" sz="1800"/>
              <a:t>லி</a:t>
            </a:r>
            <a:r>
              <a:rPr lang="en-US" sz="1800"/>
              <a:t>ல் - </a:t>
            </a:r>
            <a:r>
              <a:rPr lang="en-US" sz="1800"/>
              <a:t>விளைவு</a:t>
            </a:r>
            <a:endParaRPr/>
          </a:p>
        </p:txBody>
      </p:sp>
      <p:sp>
        <p:nvSpPr>
          <p:cNvPr id="154" name="Google Shape;154;p25"/>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0" lvl="0" marL="0" rtl="0" algn="just">
              <a:lnSpc>
                <a:spcPct val="150000"/>
              </a:lnSpc>
              <a:spcBef>
                <a:spcPts val="0"/>
              </a:spcBef>
              <a:spcAft>
                <a:spcPts val="0"/>
              </a:spcAft>
              <a:buNone/>
            </a:pPr>
            <a:r>
              <a:rPr lang="en-US" sz="1400">
                <a:solidFill>
                  <a:schemeClr val="dk1"/>
                </a:solidFill>
                <a:latin typeface="Meera Inimai"/>
                <a:ea typeface="Meera Inimai"/>
                <a:cs typeface="Meera Inimai"/>
                <a:sym typeface="Meera Inimai"/>
              </a:rPr>
              <a:t>sathiyaraj@sathiyaraj-Aspire-ES1-521:~/ஆவணங்கள்/core_stable_Sathiyaraj/0தொல்காப்பியர்</a:t>
            </a:r>
            <a:endParaRPr sz="1400">
              <a:solidFill>
                <a:schemeClr val="dk1"/>
              </a:solidFill>
              <a:latin typeface="Meera Inimai"/>
              <a:ea typeface="Meera Inimai"/>
              <a:cs typeface="Meera Inimai"/>
              <a:sym typeface="Meera Inimai"/>
            </a:endParaRPr>
          </a:p>
          <a:p>
            <a:pPr indent="0" lvl="0" marL="0" rtl="0" algn="just">
              <a:lnSpc>
                <a:spcPct val="150000"/>
              </a:lnSpc>
              <a:spcBef>
                <a:spcPts val="1000"/>
              </a:spcBef>
              <a:spcAft>
                <a:spcPts val="0"/>
              </a:spcAft>
              <a:buNone/>
            </a:pPr>
            <a:r>
              <a:rPr lang="en-US" sz="1400">
                <a:solidFill>
                  <a:schemeClr val="dk1"/>
                </a:solidFill>
                <a:latin typeface="Meera Inimai"/>
                <a:ea typeface="Meera Inimai"/>
                <a:cs typeface="Meera Inimai"/>
                <a:sym typeface="Meera Inimai"/>
              </a:rPr>
              <a:t>_விதிகள்/tholkaappiyar_rules/meymayakkam_seperate_rules/Final_Meimayakkam_Update/Tholkaappiyam_Rule_Development-/rule 1/16.5.2024$ python3 one_ruletest.py </a:t>
            </a:r>
            <a:endParaRPr sz="1400">
              <a:solidFill>
                <a:schemeClr val="dk1"/>
              </a:solidFill>
              <a:latin typeface="Meera Inimai"/>
              <a:ea typeface="Meera Inimai"/>
              <a:cs typeface="Meera Inimai"/>
              <a:sym typeface="Meera Inimai"/>
            </a:endParaRPr>
          </a:p>
          <a:p>
            <a:pPr indent="0" lvl="0" marL="0" rtl="0" algn="just">
              <a:lnSpc>
                <a:spcPct val="150000"/>
              </a:lnSpc>
              <a:spcBef>
                <a:spcPts val="1000"/>
              </a:spcBef>
              <a:spcAft>
                <a:spcPts val="0"/>
              </a:spcAft>
              <a:buNone/>
            </a:pPr>
            <a:r>
              <a:rPr lang="en-US" sz="1500">
                <a:solidFill>
                  <a:schemeClr val="dk1"/>
                </a:solidFill>
                <a:latin typeface="Meera Inimai"/>
                <a:ea typeface="Meera Inimai"/>
                <a:cs typeface="Meera Inimai"/>
                <a:sym typeface="Meera Inimai"/>
              </a:rPr>
              <a:t>சொற்தரவில் உள்ள சொற்களின் எண்ணிக்கை	:  85256</a:t>
            </a:r>
            <a:endParaRPr sz="1500">
              <a:solidFill>
                <a:schemeClr val="dk1"/>
              </a:solidFill>
              <a:latin typeface="Meera Inimai"/>
              <a:ea typeface="Meera Inimai"/>
              <a:cs typeface="Meera Inimai"/>
              <a:sym typeface="Meera Inimai"/>
            </a:endParaRPr>
          </a:p>
          <a:p>
            <a:pPr indent="0" lvl="0" marL="0" rtl="0" algn="just">
              <a:lnSpc>
                <a:spcPct val="150000"/>
              </a:lnSpc>
              <a:spcBef>
                <a:spcPts val="0"/>
              </a:spcBef>
              <a:spcAft>
                <a:spcPts val="0"/>
              </a:spcAft>
              <a:buNone/>
            </a:pPr>
            <a:r>
              <a:rPr lang="en-US" sz="1500">
                <a:solidFill>
                  <a:schemeClr val="dk1"/>
                </a:solidFill>
                <a:latin typeface="Meera Inimai"/>
                <a:ea typeface="Meera Inimai"/>
                <a:cs typeface="Meera Inimai"/>
                <a:sym typeface="Meera Inimai"/>
              </a:rPr>
              <a:t>ஓரெழுத்து, ஈரெழுத்துச் சொற்களின் எண்ணிக்கை	:  3870</a:t>
            </a:r>
            <a:endParaRPr sz="1500">
              <a:solidFill>
                <a:schemeClr val="dk1"/>
              </a:solidFill>
              <a:latin typeface="Meera Inimai"/>
              <a:ea typeface="Meera Inimai"/>
              <a:cs typeface="Meera Inimai"/>
              <a:sym typeface="Meera Inimai"/>
            </a:endParaRPr>
          </a:p>
          <a:p>
            <a:pPr indent="0" lvl="0" marL="0" rtl="0" algn="just">
              <a:lnSpc>
                <a:spcPct val="150000"/>
              </a:lnSpc>
              <a:spcBef>
                <a:spcPts val="0"/>
              </a:spcBef>
              <a:spcAft>
                <a:spcPts val="0"/>
              </a:spcAft>
              <a:buNone/>
            </a:pPr>
            <a:r>
              <a:rPr lang="en-US" sz="1500">
                <a:solidFill>
                  <a:schemeClr val="dk1"/>
                </a:solidFill>
                <a:latin typeface="Meera Inimai"/>
                <a:ea typeface="Meera Inimai"/>
                <a:cs typeface="Meera Inimai"/>
                <a:sym typeface="Meera Inimai"/>
              </a:rPr>
              <a:t>விதி1_ற்குட்பட்ட சொற்களின் எண்ணிக்கை		:  11022</a:t>
            </a:r>
            <a:endParaRPr sz="1500">
              <a:solidFill>
                <a:schemeClr val="dk1"/>
              </a:solidFill>
              <a:latin typeface="Meera Inimai"/>
              <a:ea typeface="Meera Inimai"/>
              <a:cs typeface="Meera Inimai"/>
              <a:sym typeface="Meera Inimai"/>
            </a:endParaRPr>
          </a:p>
          <a:p>
            <a:pPr indent="0" lvl="0" marL="0" rtl="0" algn="just">
              <a:lnSpc>
                <a:spcPct val="150000"/>
              </a:lnSpc>
              <a:spcBef>
                <a:spcPts val="0"/>
              </a:spcBef>
              <a:spcAft>
                <a:spcPts val="0"/>
              </a:spcAft>
              <a:buNone/>
            </a:pPr>
            <a:r>
              <a:rPr lang="en-US" sz="1500">
                <a:solidFill>
                  <a:schemeClr val="dk1"/>
                </a:solidFill>
                <a:latin typeface="Meera Inimai"/>
                <a:ea typeface="Meera Inimai"/>
                <a:cs typeface="Meera Inimai"/>
                <a:sym typeface="Meera Inimai"/>
              </a:rPr>
              <a:t>விதி1-ற்குட்படாத சொற்களின் எண்ணிக்கை		:  335</a:t>
            </a:r>
            <a:endParaRPr sz="1500">
              <a:solidFill>
                <a:schemeClr val="dk1"/>
              </a:solidFill>
              <a:latin typeface="Meera Inimai"/>
              <a:ea typeface="Meera Inimai"/>
              <a:cs typeface="Meera Inimai"/>
              <a:sym typeface="Meera Inimai"/>
            </a:endParaRPr>
          </a:p>
          <a:p>
            <a:pPr indent="0" lvl="0" marL="0" rtl="0" algn="just">
              <a:lnSpc>
                <a:spcPct val="150000"/>
              </a:lnSpc>
              <a:spcBef>
                <a:spcPts val="0"/>
              </a:spcBef>
              <a:spcAft>
                <a:spcPts val="1000"/>
              </a:spcAft>
              <a:buNone/>
            </a:pPr>
            <a:r>
              <a:rPr lang="en-US" sz="1500">
                <a:solidFill>
                  <a:schemeClr val="dk1"/>
                </a:solidFill>
                <a:latin typeface="Meera Inimai"/>
                <a:ea typeface="Meera Inimai"/>
                <a:cs typeface="Meera Inimai"/>
                <a:sym typeface="Meera Inimai"/>
              </a:rPr>
              <a:t>விதி1-ற்குப் பொருந்தாத சொற்களின் எண்ணிக்கை	:  70029</a:t>
            </a:r>
            <a:endParaRPr b="1" sz="2500">
              <a:solidFill>
                <a:schemeClr val="dk1"/>
              </a:solidFill>
              <a:latin typeface="Tenali Ramakrishna"/>
              <a:ea typeface="Tenali Ramakrishna"/>
              <a:cs typeface="Tenali Ramakrishna"/>
              <a:sym typeface="Tenali Ramakrishn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பைத்தான் நிரல் (Python Program) உருவாக்கமும் செயல்பாடும்</a:t>
            </a:r>
            <a:endParaRPr/>
          </a:p>
        </p:txBody>
      </p:sp>
      <p:graphicFrame>
        <p:nvGraphicFramePr>
          <p:cNvPr id="160" name="Google Shape;160;p26"/>
          <p:cNvGraphicFramePr/>
          <p:nvPr/>
        </p:nvGraphicFramePr>
        <p:xfrm>
          <a:off x="3633375" y="1122325"/>
          <a:ext cx="3000000" cy="3000000"/>
        </p:xfrm>
        <a:graphic>
          <a:graphicData uri="http://schemas.openxmlformats.org/drawingml/2006/table">
            <a:tbl>
              <a:tblPr>
                <a:noFill/>
                <a:tableStyleId>{317950F1-EF98-49C7-A5DC-711005C8028D}</a:tableStyleId>
              </a:tblPr>
              <a:tblGrid>
                <a:gridCol w="716825"/>
                <a:gridCol w="1276250"/>
                <a:gridCol w="1625175"/>
                <a:gridCol w="1536875"/>
              </a:tblGrid>
              <a:tr h="400675">
                <a:tc>
                  <a:txBody>
                    <a:bodyPr/>
                    <a:lstStyle/>
                    <a:p>
                      <a:pPr indent="0" lvl="0" marL="0" rtl="0" algn="ctr">
                        <a:spcBef>
                          <a:spcPts val="0"/>
                        </a:spcBef>
                        <a:spcAft>
                          <a:spcPts val="0"/>
                        </a:spcAft>
                        <a:buNone/>
                      </a:pPr>
                      <a:r>
                        <a:rPr b="1" lang="en-US" sz="1000">
                          <a:latin typeface="Meera Inimai"/>
                          <a:ea typeface="Meera Inimai"/>
                          <a:cs typeface="Meera Inimai"/>
                          <a:sym typeface="Meera Inimai"/>
                        </a:rPr>
                        <a:t>S.No.</a:t>
                      </a:r>
                      <a:endParaRPr b="1" sz="1000">
                        <a:latin typeface="Meera Inimai"/>
                        <a:ea typeface="Meera Inimai"/>
                        <a:cs typeface="Meera Inimai"/>
                        <a:sym typeface="Meera Inimai"/>
                      </a:endParaRPr>
                    </a:p>
                  </a:txBody>
                  <a:tcPr marT="88900" marB="88900" marR="88900" marL="889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b="1" lang="en-US" sz="1000">
                          <a:latin typeface="Meera Inimai"/>
                          <a:ea typeface="Meera Inimai"/>
                          <a:cs typeface="Meera Inimai"/>
                          <a:sym typeface="Meera Inimai"/>
                        </a:rPr>
                        <a:t>sample_words</a:t>
                      </a:r>
                      <a:endParaRPr b="1" sz="1000">
                        <a:latin typeface="Meera Inimai"/>
                        <a:ea typeface="Meera Inimai"/>
                        <a:cs typeface="Meera Inimai"/>
                        <a:sym typeface="Meera Inimai"/>
                      </a:endParaRPr>
                    </a:p>
                  </a:txBody>
                  <a:tcPr marT="88900" marB="88900" marR="88900" marL="889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b="1" lang="en-US" sz="1000">
                          <a:latin typeface="Meera Inimai"/>
                          <a:ea typeface="Meera Inimai"/>
                          <a:cs typeface="Meera Inimai"/>
                          <a:sym typeface="Meera Inimai"/>
                        </a:rPr>
                        <a:t>Correct Words</a:t>
                      </a:r>
                      <a:endParaRPr b="1" sz="1000">
                        <a:latin typeface="Meera Inimai"/>
                        <a:ea typeface="Meera Inimai"/>
                        <a:cs typeface="Meera Inimai"/>
                        <a:sym typeface="Meera Inimai"/>
                      </a:endParaRPr>
                    </a:p>
                  </a:txBody>
                  <a:tcPr marT="88900" marB="88900" marR="88900" marL="889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b="1" lang="en-US" sz="1000">
                          <a:latin typeface="Meera Inimai"/>
                          <a:ea typeface="Meera Inimai"/>
                          <a:cs typeface="Meera Inimai"/>
                          <a:sym typeface="Meera Inimai"/>
                        </a:rPr>
                        <a:t>Incorrect Words</a:t>
                      </a:r>
                      <a:endParaRPr b="1" sz="1000">
                        <a:latin typeface="Meera Inimai"/>
                        <a:ea typeface="Meera Inimai"/>
                        <a:cs typeface="Meera Inimai"/>
                        <a:sym typeface="Meera Inimai"/>
                      </a:endParaRPr>
                    </a:p>
                  </a:txBody>
                  <a:tcPr marT="88900" marB="88900" marR="88900" marL="889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ctr">
                        <a:lnSpc>
                          <a:spcPct val="115000"/>
                        </a:lnSpc>
                        <a:spcBef>
                          <a:spcPts val="0"/>
                        </a:spcBef>
                        <a:spcAft>
                          <a:spcPts val="0"/>
                        </a:spcAft>
                        <a:buNone/>
                      </a:pPr>
                      <a:r>
                        <a:rPr lang="en-US" sz="800">
                          <a:latin typeface="Meera Inimai"/>
                          <a:ea typeface="Meera Inimai"/>
                          <a:cs typeface="Meera Inimai"/>
                          <a:sym typeface="Meera Inimai"/>
                        </a:rPr>
                        <a:t>1</a:t>
                      </a:r>
                      <a:endParaRPr sz="8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800">
                          <a:latin typeface="Meera Inimai"/>
                          <a:ea typeface="Meera Inimai"/>
                          <a:cs typeface="Meera Inimai"/>
                          <a:sym typeface="Meera Inimai"/>
                        </a:rPr>
                        <a:t>ககனாக்கிரகம்</a:t>
                      </a:r>
                      <a:endParaRPr b="1"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800">
                          <a:latin typeface="Meera Inimai"/>
                          <a:ea typeface="Meera Inimai"/>
                          <a:cs typeface="Meera Inimai"/>
                          <a:sym typeface="Meera Inimai"/>
                        </a:rPr>
                        <a:t>ககனாக்கிரகம்</a:t>
                      </a:r>
                      <a:endParaRPr b="1"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800">
                          <a:latin typeface="Meera Inimai"/>
                          <a:ea typeface="Meera Inimai"/>
                          <a:cs typeface="Meera Inimai"/>
                          <a:sym typeface="Meera Inimai"/>
                        </a:rPr>
                        <a:t>ககன்க்பிகிரகம்</a:t>
                      </a:r>
                      <a:endParaRPr sz="800">
                        <a:latin typeface="Meera Inimai"/>
                        <a:ea typeface="Meera Inimai"/>
                        <a:cs typeface="Meera Inimai"/>
                        <a:sym typeface="Meera Inimai"/>
                      </a:endParaRPr>
                    </a:p>
                  </a:txBody>
                  <a:tcPr marT="88900" marB="88900" marR="88900" marL="889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400675">
                <a:tc>
                  <a:txBody>
                    <a:bodyPr/>
                    <a:lstStyle/>
                    <a:p>
                      <a:pPr indent="0" lvl="0" marL="0" rtl="0" algn="ctr">
                        <a:lnSpc>
                          <a:spcPct val="115000"/>
                        </a:lnSpc>
                        <a:spcBef>
                          <a:spcPts val="0"/>
                        </a:spcBef>
                        <a:spcAft>
                          <a:spcPts val="0"/>
                        </a:spcAft>
                        <a:buNone/>
                      </a:pPr>
                      <a:r>
                        <a:rPr lang="en-US" sz="800">
                          <a:latin typeface="Meera Inimai"/>
                          <a:ea typeface="Meera Inimai"/>
                          <a:cs typeface="Meera Inimai"/>
                          <a:sym typeface="Meera Inimai"/>
                        </a:rPr>
                        <a:t>2</a:t>
                      </a:r>
                      <a:endParaRPr sz="8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800">
                          <a:solidFill>
                            <a:srgbClr val="FF0000"/>
                          </a:solidFill>
                          <a:latin typeface="Meera Inimai"/>
                          <a:ea typeface="Meera Inimai"/>
                          <a:cs typeface="Meera Inimai"/>
                          <a:sym typeface="Meera Inimai"/>
                        </a:rPr>
                        <a:t>ககன்க்பிகிரகம்</a:t>
                      </a:r>
                      <a:endParaRPr sz="8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800">
                          <a:latin typeface="Meera Inimai"/>
                          <a:ea typeface="Meera Inimai"/>
                          <a:cs typeface="Meera Inimai"/>
                          <a:sym typeface="Meera Inimai"/>
                        </a:rPr>
                        <a:t>கக்கக்கெனல்</a:t>
                      </a:r>
                      <a:endParaRPr b="1"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800">
                          <a:latin typeface="Meera Inimai"/>
                          <a:ea typeface="Meera Inimai"/>
                          <a:cs typeface="Meera Inimai"/>
                          <a:sym typeface="Meera Inimai"/>
                        </a:rPr>
                        <a:t>கக்ங்கக்ன்கெனல்</a:t>
                      </a:r>
                      <a:endParaRPr sz="800">
                        <a:latin typeface="Meera Inimai"/>
                        <a:ea typeface="Meera Inimai"/>
                        <a:cs typeface="Meera Inimai"/>
                        <a:sym typeface="Meera Inimai"/>
                      </a:endParaRPr>
                    </a:p>
                  </a:txBody>
                  <a:tcPr marT="88900" marB="88900" marR="88900" marL="889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ctr">
                        <a:lnSpc>
                          <a:spcPct val="115000"/>
                        </a:lnSpc>
                        <a:spcBef>
                          <a:spcPts val="0"/>
                        </a:spcBef>
                        <a:spcAft>
                          <a:spcPts val="0"/>
                        </a:spcAft>
                        <a:buNone/>
                      </a:pPr>
                      <a:r>
                        <a:rPr lang="en-US" sz="800">
                          <a:latin typeface="Meera Inimai"/>
                          <a:ea typeface="Meera Inimai"/>
                          <a:cs typeface="Meera Inimai"/>
                          <a:sym typeface="Meera Inimai"/>
                        </a:rPr>
                        <a:t>3</a:t>
                      </a:r>
                      <a:endParaRPr sz="8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800">
                          <a:latin typeface="Meera Inimai"/>
                          <a:ea typeface="Meera Inimai"/>
                          <a:cs typeface="Meera Inimai"/>
                          <a:sym typeface="Meera Inimai"/>
                        </a:rPr>
                        <a:t>கக்கக்கெனல்</a:t>
                      </a:r>
                      <a:endParaRPr b="1"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800">
                          <a:latin typeface="Meera Inimai"/>
                          <a:ea typeface="Meera Inimai"/>
                          <a:cs typeface="Meera Inimai"/>
                          <a:sym typeface="Meera Inimai"/>
                        </a:rPr>
                        <a:t>‌</a:t>
                      </a:r>
                      <a:r>
                        <a:rPr b="1" lang="en-US" sz="800">
                          <a:latin typeface="Meera Inimai"/>
                          <a:ea typeface="Meera Inimai"/>
                          <a:cs typeface="Meera Inimai"/>
                          <a:sym typeface="Meera Inimai"/>
                        </a:rPr>
                        <a:t>கக்கசம்</a:t>
                      </a:r>
                      <a:endParaRPr b="1"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800">
                          <a:latin typeface="Meera Inimai"/>
                          <a:ea typeface="Meera Inimai"/>
                          <a:cs typeface="Meera Inimai"/>
                          <a:sym typeface="Meera Inimai"/>
                        </a:rPr>
                        <a:t>கக்னகசம்</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ctr">
                        <a:lnSpc>
                          <a:spcPct val="115000"/>
                        </a:lnSpc>
                        <a:spcBef>
                          <a:spcPts val="0"/>
                        </a:spcBef>
                        <a:spcAft>
                          <a:spcPts val="0"/>
                        </a:spcAft>
                        <a:buNone/>
                      </a:pPr>
                      <a:r>
                        <a:rPr lang="en-US" sz="800">
                          <a:latin typeface="Meera Inimai"/>
                          <a:ea typeface="Meera Inimai"/>
                          <a:cs typeface="Meera Inimai"/>
                          <a:sym typeface="Meera Inimai"/>
                        </a:rPr>
                        <a:t>4</a:t>
                      </a:r>
                      <a:endParaRPr sz="8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800">
                          <a:solidFill>
                            <a:srgbClr val="FF0000"/>
                          </a:solidFill>
                          <a:latin typeface="Meera Inimai"/>
                          <a:ea typeface="Meera Inimai"/>
                          <a:cs typeface="Meera Inimai"/>
                          <a:sym typeface="Meera Inimai"/>
                        </a:rPr>
                        <a:t>கக்ங்கக்கெனல்</a:t>
                      </a:r>
                      <a:endParaRPr sz="8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800">
                          <a:latin typeface="Meera Inimai"/>
                          <a:ea typeface="Meera Inimai"/>
                          <a:cs typeface="Meera Inimai"/>
                          <a:sym typeface="Meera Inimai"/>
                        </a:rPr>
                        <a:t>கக்கடி</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800">
                          <a:latin typeface="Meera Inimai"/>
                          <a:ea typeface="Meera Inimai"/>
                          <a:cs typeface="Meera Inimai"/>
                          <a:sym typeface="Meera Inimai"/>
                        </a:rPr>
                        <a:t>கக்னுகடி</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ctr">
                        <a:lnSpc>
                          <a:spcPct val="115000"/>
                        </a:lnSpc>
                        <a:spcBef>
                          <a:spcPts val="0"/>
                        </a:spcBef>
                        <a:spcAft>
                          <a:spcPts val="0"/>
                        </a:spcAft>
                        <a:buNone/>
                      </a:pPr>
                      <a:r>
                        <a:rPr lang="en-US" sz="800">
                          <a:latin typeface="Meera Inimai"/>
                          <a:ea typeface="Meera Inimai"/>
                          <a:cs typeface="Meera Inimai"/>
                          <a:sym typeface="Meera Inimai"/>
                        </a:rPr>
                        <a:t>5</a:t>
                      </a:r>
                      <a:endParaRPr sz="8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800">
                          <a:latin typeface="Meera Inimai"/>
                          <a:ea typeface="Meera Inimai"/>
                          <a:cs typeface="Meera Inimai"/>
                          <a:sym typeface="Meera Inimai"/>
                        </a:rPr>
                        <a:t>கக்கசம்</a:t>
                      </a:r>
                      <a:endParaRPr b="1"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800">
                          <a:latin typeface="Meera Inimai"/>
                          <a:ea typeface="Meera Inimai"/>
                          <a:cs typeface="Meera Inimai"/>
                          <a:sym typeface="Meera Inimai"/>
                        </a:rPr>
                        <a:t>கக்கதண்டம்</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800">
                          <a:latin typeface="Meera Inimai"/>
                          <a:ea typeface="Meera Inimai"/>
                          <a:cs typeface="Meera Inimai"/>
                          <a:sym typeface="Meera Inimai"/>
                        </a:rPr>
                        <a:t>கக்பிகதண்டம்</a:t>
                      </a:r>
                      <a:endParaRPr sz="800">
                        <a:latin typeface="Meera Inimai"/>
                        <a:ea typeface="Meera Inimai"/>
                        <a:cs typeface="Meera Inimai"/>
                        <a:sym typeface="Meera Inimai"/>
                      </a:endParaRPr>
                    </a:p>
                  </a:txBody>
                  <a:tcPr marT="88900" marB="88900" marR="88900" marL="889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ctr">
                        <a:lnSpc>
                          <a:spcPct val="115000"/>
                        </a:lnSpc>
                        <a:spcBef>
                          <a:spcPts val="0"/>
                        </a:spcBef>
                        <a:spcAft>
                          <a:spcPts val="0"/>
                        </a:spcAft>
                        <a:buNone/>
                      </a:pPr>
                      <a:r>
                        <a:rPr lang="en-US" sz="800">
                          <a:latin typeface="Meera Inimai"/>
                          <a:ea typeface="Meera Inimai"/>
                          <a:cs typeface="Meera Inimai"/>
                          <a:sym typeface="Meera Inimai"/>
                        </a:rPr>
                        <a:t>6</a:t>
                      </a:r>
                      <a:endParaRPr sz="8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800">
                          <a:solidFill>
                            <a:srgbClr val="FF0000"/>
                          </a:solidFill>
                          <a:latin typeface="Meera Inimai"/>
                          <a:ea typeface="Meera Inimai"/>
                          <a:cs typeface="Meera Inimai"/>
                          <a:sym typeface="Meera Inimai"/>
                        </a:rPr>
                        <a:t>கக்னகசம்</a:t>
                      </a:r>
                      <a:endParaRPr sz="8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ctr">
                        <a:lnSpc>
                          <a:spcPct val="115000"/>
                        </a:lnSpc>
                        <a:spcBef>
                          <a:spcPts val="0"/>
                        </a:spcBef>
                        <a:spcAft>
                          <a:spcPts val="0"/>
                        </a:spcAft>
                        <a:buNone/>
                      </a:pPr>
                      <a:r>
                        <a:rPr lang="en-US" sz="800">
                          <a:latin typeface="Meera Inimai"/>
                          <a:ea typeface="Meera Inimai"/>
                          <a:cs typeface="Meera Inimai"/>
                          <a:sym typeface="Meera Inimai"/>
                        </a:rPr>
                        <a:t>7</a:t>
                      </a:r>
                      <a:endParaRPr sz="8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800">
                          <a:latin typeface="Meera Inimai"/>
                          <a:ea typeface="Meera Inimai"/>
                          <a:cs typeface="Meera Inimai"/>
                          <a:sym typeface="Meera Inimai"/>
                        </a:rPr>
                        <a:t>கக்கடி</a:t>
                      </a:r>
                      <a:endParaRPr b="1"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ctr">
                        <a:lnSpc>
                          <a:spcPct val="115000"/>
                        </a:lnSpc>
                        <a:spcBef>
                          <a:spcPts val="0"/>
                        </a:spcBef>
                        <a:spcAft>
                          <a:spcPts val="0"/>
                        </a:spcAft>
                        <a:buNone/>
                      </a:pPr>
                      <a:r>
                        <a:rPr lang="en-US" sz="800">
                          <a:latin typeface="Meera Inimai"/>
                          <a:ea typeface="Meera Inimai"/>
                          <a:cs typeface="Meera Inimai"/>
                          <a:sym typeface="Meera Inimai"/>
                        </a:rPr>
                        <a:t>8</a:t>
                      </a:r>
                      <a:endParaRPr sz="8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800">
                          <a:solidFill>
                            <a:srgbClr val="FF0000"/>
                          </a:solidFill>
                          <a:latin typeface="Meera Inimai"/>
                          <a:ea typeface="Meera Inimai"/>
                          <a:cs typeface="Meera Inimai"/>
                          <a:sym typeface="Meera Inimai"/>
                        </a:rPr>
                        <a:t>கக்னுகடி</a:t>
                      </a:r>
                      <a:endParaRPr sz="8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ctr">
                        <a:lnSpc>
                          <a:spcPct val="115000"/>
                        </a:lnSpc>
                        <a:spcBef>
                          <a:spcPts val="0"/>
                        </a:spcBef>
                        <a:spcAft>
                          <a:spcPts val="0"/>
                        </a:spcAft>
                        <a:buNone/>
                      </a:pPr>
                      <a:r>
                        <a:rPr lang="en-US" sz="800">
                          <a:latin typeface="Meera Inimai"/>
                          <a:ea typeface="Meera Inimai"/>
                          <a:cs typeface="Meera Inimai"/>
                          <a:sym typeface="Meera Inimai"/>
                        </a:rPr>
                        <a:t>9</a:t>
                      </a:r>
                      <a:endParaRPr sz="8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800">
                          <a:latin typeface="Meera Inimai"/>
                          <a:ea typeface="Meera Inimai"/>
                          <a:cs typeface="Meera Inimai"/>
                          <a:sym typeface="Meera Inimai"/>
                        </a:rPr>
                        <a:t>கக்கதண்டம்</a:t>
                      </a:r>
                      <a:endParaRPr b="1"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88900" marL="889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ctr">
                        <a:lnSpc>
                          <a:spcPct val="115000"/>
                        </a:lnSpc>
                        <a:spcBef>
                          <a:spcPts val="0"/>
                        </a:spcBef>
                        <a:spcAft>
                          <a:spcPts val="0"/>
                        </a:spcAft>
                        <a:buNone/>
                      </a:pPr>
                      <a:r>
                        <a:rPr lang="en-US" sz="800">
                          <a:latin typeface="Meera Inimai"/>
                          <a:ea typeface="Meera Inimai"/>
                          <a:cs typeface="Meera Inimai"/>
                          <a:sym typeface="Meera Inimai"/>
                        </a:rPr>
                        <a:t>10</a:t>
                      </a:r>
                      <a:endParaRPr sz="8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US" sz="800">
                          <a:solidFill>
                            <a:srgbClr val="FF0000"/>
                          </a:solidFill>
                          <a:latin typeface="Meera Inimai"/>
                          <a:ea typeface="Meera Inimai"/>
                          <a:cs typeface="Meera Inimai"/>
                          <a:sym typeface="Meera Inimai"/>
                        </a:rPr>
                        <a:t>கக்பிகதண்டம்</a:t>
                      </a:r>
                      <a:endParaRPr b="1" sz="8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t/>
                      </a:r>
                      <a:endParaRPr sz="800">
                        <a:latin typeface="Meera Inimai"/>
                        <a:ea typeface="Meera Inimai"/>
                        <a:cs typeface="Meera Inimai"/>
                        <a:sym typeface="Meera Inimai"/>
                      </a:endParaRPr>
                    </a:p>
                  </a:txBody>
                  <a:tcPr marT="88900" marB="88900" marR="88900" marL="889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bl>
          </a:graphicData>
        </a:graphic>
      </p:graphicFrame>
      <p:sp>
        <p:nvSpPr>
          <p:cNvPr id="161" name="Google Shape;161;p26"/>
          <p:cNvSpPr txBox="1"/>
          <p:nvPr/>
        </p:nvSpPr>
        <p:spPr>
          <a:xfrm>
            <a:off x="304800" y="1278525"/>
            <a:ext cx="3000000" cy="20262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1000"/>
              </a:spcAft>
              <a:buNone/>
            </a:pPr>
            <a:r>
              <a:rPr lang="en-US" sz="1200">
                <a:latin typeface="Meera Inimai"/>
                <a:ea typeface="Meera Inimai"/>
                <a:cs typeface="Meera Inimai"/>
                <a:sym typeface="Meera Inimai"/>
              </a:rPr>
              <a:t>அட்டவணை - 2, sample_words</a:t>
            </a:r>
            <a:endParaRPr sz="1200">
              <a:latin typeface="Meera Inimai"/>
              <a:ea typeface="Meera Inimai"/>
              <a:cs typeface="Meera Inimai"/>
              <a:sym typeface="Meera Inima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7"/>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பைத்தான் நிரல் (Python Program) உருவாக்கமும் செயல்பாடும்</a:t>
            </a:r>
            <a:endParaRPr/>
          </a:p>
        </p:txBody>
      </p:sp>
      <p:graphicFrame>
        <p:nvGraphicFramePr>
          <p:cNvPr id="167" name="Google Shape;167;p27"/>
          <p:cNvGraphicFramePr/>
          <p:nvPr/>
        </p:nvGraphicFramePr>
        <p:xfrm>
          <a:off x="3633375" y="1122325"/>
          <a:ext cx="3000000" cy="3000000"/>
        </p:xfrm>
        <a:graphic>
          <a:graphicData uri="http://schemas.openxmlformats.org/drawingml/2006/table">
            <a:tbl>
              <a:tblPr>
                <a:noFill/>
                <a:tableStyleId>{317950F1-EF98-49C7-A5DC-711005C8028D}</a:tableStyleId>
              </a:tblPr>
              <a:tblGrid>
                <a:gridCol w="716825"/>
                <a:gridCol w="1276250"/>
                <a:gridCol w="1037350"/>
                <a:gridCol w="2124700"/>
              </a:tblGrid>
              <a:tr h="400675">
                <a:tc>
                  <a:txBody>
                    <a:bodyPr/>
                    <a:lstStyle/>
                    <a:p>
                      <a:pPr indent="0" lvl="0" marL="0" rtl="0" algn="ctr">
                        <a:spcBef>
                          <a:spcPts val="0"/>
                        </a:spcBef>
                        <a:spcAft>
                          <a:spcPts val="0"/>
                        </a:spcAft>
                        <a:buNone/>
                      </a:pPr>
                      <a:r>
                        <a:rPr b="1" lang="en-US" sz="1200">
                          <a:latin typeface="Meera Inimai"/>
                          <a:ea typeface="Meera Inimai"/>
                          <a:cs typeface="Meera Inimai"/>
                          <a:sym typeface="Meera Inimai"/>
                        </a:rPr>
                        <a:t>S.No.</a:t>
                      </a:r>
                      <a:endParaRPr b="1" sz="1200">
                        <a:latin typeface="Meera Inimai"/>
                        <a:ea typeface="Meera Inimai"/>
                        <a:cs typeface="Meera Inimai"/>
                        <a:sym typeface="Meera Inimai"/>
                      </a:endParaRPr>
                    </a:p>
                  </a:txBody>
                  <a:tcPr marT="88900" marB="88900" marR="88900" marL="889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b="1" lang="en-US" sz="1200">
                          <a:latin typeface="Meera Inimai"/>
                          <a:ea typeface="Meera Inimai"/>
                          <a:cs typeface="Meera Inimai"/>
                          <a:sym typeface="Meera Inimai"/>
                        </a:rPr>
                        <a:t>sample_words</a:t>
                      </a:r>
                      <a:endParaRPr b="1" sz="1200">
                        <a:latin typeface="Meera Inimai"/>
                        <a:ea typeface="Meera Inimai"/>
                        <a:cs typeface="Meera Inimai"/>
                        <a:sym typeface="Meera Inimai"/>
                      </a:endParaRPr>
                    </a:p>
                  </a:txBody>
                  <a:tcPr marT="88900" marB="88900" marR="88900" marL="889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b="1" lang="en-US" sz="1200">
                          <a:latin typeface="Meera Inimai"/>
                          <a:ea typeface="Meera Inimai"/>
                          <a:cs typeface="Meera Inimai"/>
                          <a:sym typeface="Meera Inimai"/>
                        </a:rPr>
                        <a:t>S.No.</a:t>
                      </a:r>
                      <a:endParaRPr b="1" sz="1200">
                        <a:latin typeface="Meera Inimai"/>
                        <a:ea typeface="Meera Inimai"/>
                        <a:cs typeface="Meera Inimai"/>
                        <a:sym typeface="Meera Inimai"/>
                      </a:endParaRPr>
                    </a:p>
                  </a:txBody>
                  <a:tcPr marT="88900" marB="88900" marR="88900" marL="889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ctr">
                        <a:spcBef>
                          <a:spcPts val="0"/>
                        </a:spcBef>
                        <a:spcAft>
                          <a:spcPts val="0"/>
                        </a:spcAft>
                        <a:buNone/>
                      </a:pPr>
                      <a:r>
                        <a:rPr b="1" lang="en-US" sz="1200">
                          <a:latin typeface="Meera Inimai"/>
                          <a:ea typeface="Meera Inimai"/>
                          <a:cs typeface="Meera Inimai"/>
                          <a:sym typeface="Meera Inimai"/>
                        </a:rPr>
                        <a:t>sample_words</a:t>
                      </a:r>
                      <a:endParaRPr b="1" sz="1200">
                        <a:latin typeface="Meera Inimai"/>
                        <a:ea typeface="Meera Inimai"/>
                        <a:cs typeface="Meera Inimai"/>
                        <a:sym typeface="Meera Inimai"/>
                      </a:endParaRPr>
                    </a:p>
                  </a:txBody>
                  <a:tcPr marT="88900" marB="88900" marR="88900" marL="889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1</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000">
                          <a:latin typeface="Meera Inimai"/>
                          <a:ea typeface="Meera Inimai"/>
                          <a:cs typeface="Meera Inimai"/>
                          <a:sym typeface="Meera Inimai"/>
                        </a:rPr>
                        <a:t>ககனாக்கிரகம்</a:t>
                      </a:r>
                      <a:endParaRPr b="1"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9</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200">
                          <a:latin typeface="Meera Inimai"/>
                          <a:ea typeface="Meera Inimai"/>
                          <a:cs typeface="Meera Inimai"/>
                          <a:sym typeface="Meera Inimai"/>
                        </a:rPr>
                        <a:t>ககனைக்கிரகம்</a:t>
                      </a:r>
                      <a:endParaRPr b="1"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400675">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2</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200">
                          <a:solidFill>
                            <a:srgbClr val="FF0000"/>
                          </a:solidFill>
                          <a:latin typeface="Meera Inimai"/>
                          <a:ea typeface="Meera Inimai"/>
                          <a:cs typeface="Meera Inimai"/>
                          <a:sym typeface="Meera Inimai"/>
                        </a:rPr>
                        <a:t>ககனாக்கிரகம்</a:t>
                      </a:r>
                      <a:endParaRPr sz="10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10</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200">
                          <a:latin typeface="Meera Inimai"/>
                          <a:ea typeface="Meera Inimai"/>
                          <a:cs typeface="Meera Inimai"/>
                          <a:sym typeface="Meera Inimai"/>
                        </a:rPr>
                        <a:t>ககனொக்கிரகம்</a:t>
                      </a:r>
                      <a:endParaRPr sz="10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3</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200">
                          <a:latin typeface="Meera Inimai"/>
                          <a:ea typeface="Meera Inimai"/>
                          <a:cs typeface="Meera Inimai"/>
                          <a:sym typeface="Meera Inimai"/>
                        </a:rPr>
                        <a:t>ககனிக்கிரகம்</a:t>
                      </a:r>
                      <a:endParaRPr b="1"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11</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200">
                          <a:latin typeface="Meera Inimai"/>
                          <a:ea typeface="Meera Inimai"/>
                          <a:cs typeface="Meera Inimai"/>
                          <a:sym typeface="Meera Inimai"/>
                        </a:rPr>
                        <a:t>ககனோக்கிரகம்</a:t>
                      </a:r>
                      <a:endParaRPr b="1" sz="12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4</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200">
                          <a:latin typeface="Meera Inimai"/>
                          <a:ea typeface="Meera Inimai"/>
                          <a:cs typeface="Meera Inimai"/>
                          <a:sym typeface="Meera Inimai"/>
                        </a:rPr>
                        <a:t>ககனீக்கிரகம்</a:t>
                      </a:r>
                      <a:endParaRPr sz="10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12</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1000"/>
                        </a:spcAft>
                        <a:buNone/>
                      </a:pPr>
                      <a:r>
                        <a:rPr b="1" lang="en-US" sz="1200">
                          <a:latin typeface="Meera Inimai"/>
                          <a:ea typeface="Meera Inimai"/>
                          <a:cs typeface="Meera Inimai"/>
                          <a:sym typeface="Meera Inimai"/>
                        </a:rPr>
                        <a:t>ககனௌக்கிரகம்</a:t>
                      </a:r>
                      <a:endParaRPr b="1" sz="12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68750">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5</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200">
                          <a:latin typeface="Meera Inimai"/>
                          <a:ea typeface="Meera Inimai"/>
                          <a:cs typeface="Meera Inimai"/>
                          <a:sym typeface="Meera Inimai"/>
                        </a:rPr>
                        <a:t>ககனுக்கிரகம்</a:t>
                      </a:r>
                      <a:endParaRPr b="1"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a:p>
                  </a:txBody>
                  <a:tcPr marT="88900" marB="88900" marR="88900" marL="889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6</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200">
                          <a:latin typeface="Meera Inimai"/>
                          <a:ea typeface="Meera Inimai"/>
                          <a:cs typeface="Meera Inimai"/>
                          <a:sym typeface="Meera Inimai"/>
                        </a:rPr>
                        <a:t>ககனூக்கிரகம்</a:t>
                      </a:r>
                      <a:endParaRPr sz="10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7</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200">
                          <a:latin typeface="Meera Inimai"/>
                          <a:ea typeface="Meera Inimai"/>
                          <a:cs typeface="Meera Inimai"/>
                          <a:sym typeface="Meera Inimai"/>
                        </a:rPr>
                        <a:t>ககனெக்கிரகம்</a:t>
                      </a:r>
                      <a:endParaRPr b="1" sz="10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r h="280925">
                <a:tc>
                  <a:txBody>
                    <a:bodyPr/>
                    <a:lstStyle/>
                    <a:p>
                      <a:pPr indent="0" lvl="0" marL="0" rtl="0" algn="ctr">
                        <a:lnSpc>
                          <a:spcPct val="115000"/>
                        </a:lnSpc>
                        <a:spcBef>
                          <a:spcPts val="0"/>
                        </a:spcBef>
                        <a:spcAft>
                          <a:spcPts val="0"/>
                        </a:spcAft>
                        <a:buNone/>
                      </a:pPr>
                      <a:r>
                        <a:rPr lang="en-US" sz="1000">
                          <a:latin typeface="Meera Inimai"/>
                          <a:ea typeface="Meera Inimai"/>
                          <a:cs typeface="Meera Inimai"/>
                          <a:sym typeface="Meera Inimai"/>
                        </a:rPr>
                        <a:t>8</a:t>
                      </a:r>
                      <a:endParaRPr sz="1000">
                        <a:latin typeface="Meera Inimai"/>
                        <a:ea typeface="Meera Inimai"/>
                        <a:cs typeface="Meera Inimai"/>
                        <a:sym typeface="Meera Inimai"/>
                      </a:endParaRPr>
                    </a:p>
                  </a:txBody>
                  <a:tcPr marT="88900" marB="88900" marR="25400" marL="25400" anchor="ctr">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b="1" lang="en-US" sz="1200">
                          <a:latin typeface="Meera Inimai"/>
                          <a:ea typeface="Meera Inimai"/>
                          <a:cs typeface="Meera Inimai"/>
                          <a:sym typeface="Meera Inimai"/>
                        </a:rPr>
                        <a:t>ககனேக்கிரகம்</a:t>
                      </a:r>
                      <a:endParaRPr sz="1000">
                        <a:solidFill>
                          <a:srgbClr val="FF0000"/>
                        </a:solidFill>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t/>
                      </a:r>
                      <a:endParaRPr sz="800">
                        <a:latin typeface="Meera Inimai"/>
                        <a:ea typeface="Meera Inimai"/>
                        <a:cs typeface="Meera Inimai"/>
                        <a:sym typeface="Meera Inimai"/>
                      </a:endParaRPr>
                    </a:p>
                  </a:txBody>
                  <a:tcPr marT="88900" marB="88900" marR="25400" marL="25400" anchor="b">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FFFFF"/>
                    </a:solidFill>
                  </a:tcPr>
                </a:tc>
              </a:tr>
            </a:tbl>
          </a:graphicData>
        </a:graphic>
      </p:graphicFrame>
      <p:sp>
        <p:nvSpPr>
          <p:cNvPr id="168" name="Google Shape;168;p27"/>
          <p:cNvSpPr txBox="1"/>
          <p:nvPr/>
        </p:nvSpPr>
        <p:spPr>
          <a:xfrm>
            <a:off x="304800" y="1278525"/>
            <a:ext cx="3000000" cy="20262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1000"/>
              </a:spcBef>
              <a:spcAft>
                <a:spcPts val="0"/>
              </a:spcAft>
              <a:buClr>
                <a:schemeClr val="dk1"/>
              </a:buClr>
              <a:buSzPts val="1100"/>
              <a:buFont typeface="Arial"/>
              <a:buNone/>
            </a:pPr>
            <a:r>
              <a:rPr lang="en-US" sz="1200">
                <a:solidFill>
                  <a:schemeClr val="dk1"/>
                </a:solidFill>
                <a:latin typeface="Meera Inimai"/>
                <a:ea typeface="Meera Inimai"/>
                <a:cs typeface="Meera Inimai"/>
                <a:sym typeface="Meera Inimai"/>
              </a:rPr>
              <a:t>அட்டவணை - 3, சொல் பட்டியல்</a:t>
            </a:r>
            <a:endParaRPr sz="1200">
              <a:latin typeface="Meera Inimai"/>
              <a:ea typeface="Meera Inimai"/>
              <a:cs typeface="Meera Inimai"/>
              <a:sym typeface="Meera Inima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விதியாக்கம் மாற்றம் பெறலில் - விளைவு</a:t>
            </a:r>
            <a:endParaRPr/>
          </a:p>
        </p:txBody>
      </p:sp>
      <p:sp>
        <p:nvSpPr>
          <p:cNvPr id="174" name="Google Shape;174;p28"/>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0" lvl="0" marL="457200" rtl="0" algn="just">
              <a:lnSpc>
                <a:spcPct val="115000"/>
              </a:lnSpc>
              <a:spcBef>
                <a:spcPts val="0"/>
              </a:spcBef>
              <a:spcAft>
                <a:spcPts val="0"/>
              </a:spcAft>
              <a:buClr>
                <a:schemeClr val="dk1"/>
              </a:buClr>
              <a:buSzPts val="1100"/>
              <a:buFont typeface="Arial"/>
              <a:buNone/>
            </a:pPr>
            <a:r>
              <a:rPr lang="en-US" sz="2000">
                <a:solidFill>
                  <a:schemeClr val="dk1"/>
                </a:solidFill>
                <a:latin typeface="Meera Inimai"/>
                <a:ea typeface="Meera Inimai"/>
                <a:cs typeface="Meera Inimai"/>
                <a:sym typeface="Meera Inimai"/>
              </a:rPr>
              <a:t>சொற்தரவில் உள்ள சொற்களின் எண்ணிக்கை:  12</a:t>
            </a:r>
            <a:endParaRPr sz="2000">
              <a:solidFill>
                <a:schemeClr val="dk1"/>
              </a:solidFill>
              <a:latin typeface="Meera Inimai"/>
              <a:ea typeface="Meera Inimai"/>
              <a:cs typeface="Meera Inimai"/>
              <a:sym typeface="Meera Inimai"/>
            </a:endParaRPr>
          </a:p>
          <a:p>
            <a:pPr indent="0" lvl="0" marL="457200" rtl="0" algn="just">
              <a:lnSpc>
                <a:spcPct val="115000"/>
              </a:lnSpc>
              <a:spcBef>
                <a:spcPts val="0"/>
              </a:spcBef>
              <a:spcAft>
                <a:spcPts val="0"/>
              </a:spcAft>
              <a:buClr>
                <a:schemeClr val="dk1"/>
              </a:buClr>
              <a:buSzPts val="1100"/>
              <a:buFont typeface="Arial"/>
              <a:buNone/>
            </a:pPr>
            <a:r>
              <a:rPr lang="en-US" sz="2000">
                <a:solidFill>
                  <a:schemeClr val="dk1"/>
                </a:solidFill>
                <a:latin typeface="Meera Inimai"/>
                <a:ea typeface="Meera Inimai"/>
                <a:cs typeface="Meera Inimai"/>
                <a:sym typeface="Meera Inimai"/>
              </a:rPr>
              <a:t>ஓரெழுத்து, ஈரெழுத்துச் சொற்களின் எண்ணிக்கை:  0</a:t>
            </a:r>
            <a:endParaRPr sz="2000">
              <a:solidFill>
                <a:schemeClr val="dk1"/>
              </a:solidFill>
              <a:latin typeface="Meera Inimai"/>
              <a:ea typeface="Meera Inimai"/>
              <a:cs typeface="Meera Inimai"/>
              <a:sym typeface="Meera Inimai"/>
            </a:endParaRPr>
          </a:p>
          <a:p>
            <a:pPr indent="0" lvl="0" marL="457200" rtl="0" algn="just">
              <a:lnSpc>
                <a:spcPct val="115000"/>
              </a:lnSpc>
              <a:spcBef>
                <a:spcPts val="0"/>
              </a:spcBef>
              <a:spcAft>
                <a:spcPts val="0"/>
              </a:spcAft>
              <a:buClr>
                <a:schemeClr val="dk1"/>
              </a:buClr>
              <a:buSzPts val="1100"/>
              <a:buFont typeface="Arial"/>
              <a:buNone/>
            </a:pPr>
            <a:r>
              <a:rPr b="1" lang="en-US" sz="2000">
                <a:solidFill>
                  <a:schemeClr val="dk1"/>
                </a:solidFill>
                <a:latin typeface="Meera Inimai"/>
                <a:ea typeface="Meera Inimai"/>
                <a:cs typeface="Meera Inimai"/>
                <a:sym typeface="Meera Inimai"/>
              </a:rPr>
              <a:t>விதி1_ற்குட்பட்ட சொற்களின் எண்ணிக்கை:  12</a:t>
            </a:r>
            <a:endParaRPr b="1" sz="2000">
              <a:solidFill>
                <a:schemeClr val="dk1"/>
              </a:solidFill>
              <a:latin typeface="Meera Inimai"/>
              <a:ea typeface="Meera Inimai"/>
              <a:cs typeface="Meera Inimai"/>
              <a:sym typeface="Meera Inimai"/>
            </a:endParaRPr>
          </a:p>
          <a:p>
            <a:pPr indent="0" lvl="0" marL="457200" rtl="0" algn="just">
              <a:lnSpc>
                <a:spcPct val="115000"/>
              </a:lnSpc>
              <a:spcBef>
                <a:spcPts val="0"/>
              </a:spcBef>
              <a:spcAft>
                <a:spcPts val="0"/>
              </a:spcAft>
              <a:buClr>
                <a:schemeClr val="dk1"/>
              </a:buClr>
              <a:buSzPts val="1100"/>
              <a:buFont typeface="Arial"/>
              <a:buNone/>
            </a:pPr>
            <a:r>
              <a:rPr lang="en-US" sz="2000">
                <a:solidFill>
                  <a:schemeClr val="dk1"/>
                </a:solidFill>
                <a:latin typeface="Meera Inimai"/>
                <a:ea typeface="Meera Inimai"/>
                <a:cs typeface="Meera Inimai"/>
                <a:sym typeface="Meera Inimai"/>
              </a:rPr>
              <a:t>விதி1-ற்குட்படாத சொற்களின் எண்ணிக்கை:  0</a:t>
            </a:r>
            <a:endParaRPr sz="2000">
              <a:solidFill>
                <a:schemeClr val="dk1"/>
              </a:solidFill>
              <a:latin typeface="Meera Inimai"/>
              <a:ea typeface="Meera Inimai"/>
              <a:cs typeface="Meera Inimai"/>
              <a:sym typeface="Meera Inimai"/>
            </a:endParaRPr>
          </a:p>
          <a:p>
            <a:pPr indent="0" lvl="0" marL="457200" rtl="0" algn="just">
              <a:lnSpc>
                <a:spcPct val="115000"/>
              </a:lnSpc>
              <a:spcBef>
                <a:spcPts val="0"/>
              </a:spcBef>
              <a:spcAft>
                <a:spcPts val="1000"/>
              </a:spcAft>
              <a:buNone/>
            </a:pPr>
            <a:r>
              <a:rPr lang="en-US" sz="2000">
                <a:solidFill>
                  <a:schemeClr val="dk1"/>
                </a:solidFill>
                <a:latin typeface="Meera Inimai"/>
                <a:ea typeface="Meera Inimai"/>
                <a:cs typeface="Meera Inimai"/>
                <a:sym typeface="Meera Inimai"/>
              </a:rPr>
              <a:t>விதி1-ற்குப் பொருந்தாத சொற்களின் எண்ணிக்கை:  0</a:t>
            </a:r>
            <a:endParaRPr sz="2200">
              <a:solidFill>
                <a:schemeClr val="dk1"/>
              </a:solidFill>
              <a:latin typeface="Meera Inimai"/>
              <a:ea typeface="Meera Inimai"/>
              <a:cs typeface="Meera Inimai"/>
              <a:sym typeface="Meera Inimai"/>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9"/>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விதியாக்கம் மாற்றம் பெறலில் - விளைவு</a:t>
            </a:r>
            <a:endParaRPr/>
          </a:p>
        </p:txBody>
      </p:sp>
      <p:sp>
        <p:nvSpPr>
          <p:cNvPr id="180" name="Google Shape;180;p29"/>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55600" lvl="0" marL="457200" rtl="0" algn="just">
              <a:lnSpc>
                <a:spcPct val="115000"/>
              </a:lnSpc>
              <a:spcBef>
                <a:spcPts val="0"/>
              </a:spcBef>
              <a:spcAft>
                <a:spcPts val="0"/>
              </a:spcAft>
              <a:buClr>
                <a:schemeClr val="dk1"/>
              </a:buClr>
              <a:buSzPts val="2000"/>
              <a:buFont typeface="Meera Inimai"/>
              <a:buChar char="●"/>
            </a:pPr>
            <a:r>
              <a:rPr lang="en-US" sz="2000">
                <a:solidFill>
                  <a:schemeClr val="dk1"/>
                </a:solidFill>
                <a:latin typeface="Meera Inimai"/>
                <a:ea typeface="Meera Inimai"/>
                <a:cs typeface="Meera Inimai"/>
                <a:sym typeface="Meera Inimai"/>
              </a:rPr>
              <a:t>மேற்கண்ட பட்டியல் போன்று பிழையான சொற்களை உருவாக்க இயலுமா?</a:t>
            </a:r>
            <a:endParaRPr sz="2000">
              <a:solidFill>
                <a:schemeClr val="dk1"/>
              </a:solidFill>
              <a:latin typeface="Meera Inimai"/>
              <a:ea typeface="Meera Inimai"/>
              <a:cs typeface="Meera Inimai"/>
              <a:sym typeface="Meera Inimai"/>
            </a:endParaRPr>
          </a:p>
          <a:p>
            <a:pPr indent="-355600" lvl="0" marL="457200" rtl="0" algn="just">
              <a:lnSpc>
                <a:spcPct val="115000"/>
              </a:lnSpc>
              <a:spcBef>
                <a:spcPts val="0"/>
              </a:spcBef>
              <a:spcAft>
                <a:spcPts val="0"/>
              </a:spcAft>
              <a:buClr>
                <a:schemeClr val="dk1"/>
              </a:buClr>
              <a:buSzPts val="2000"/>
              <a:buFont typeface="Meera Inimai"/>
              <a:buChar char="●"/>
            </a:pPr>
            <a:r>
              <a:rPr lang="en-US" sz="2000">
                <a:solidFill>
                  <a:schemeClr val="dk1"/>
                </a:solidFill>
                <a:latin typeface="Meera Inimai"/>
                <a:ea typeface="Meera Inimai"/>
                <a:cs typeface="Meera Inimai"/>
                <a:sym typeface="Meera Inimai"/>
              </a:rPr>
              <a:t>அவ்வாறு உருவாக்க வேறு ஏதேனும் நுட்பம் உள்ளதா?</a:t>
            </a:r>
            <a:endParaRPr sz="2000">
              <a:solidFill>
                <a:schemeClr val="dk1"/>
              </a:solidFill>
              <a:latin typeface="Meera Inimai"/>
              <a:ea typeface="Meera Inimai"/>
              <a:cs typeface="Meera Inimai"/>
              <a:sym typeface="Meera Inimai"/>
            </a:endParaRPr>
          </a:p>
          <a:p>
            <a:pPr indent="-355600" lvl="0" marL="457200" rtl="0" algn="just">
              <a:lnSpc>
                <a:spcPct val="115000"/>
              </a:lnSpc>
              <a:spcBef>
                <a:spcPts val="0"/>
              </a:spcBef>
              <a:spcAft>
                <a:spcPts val="0"/>
              </a:spcAft>
              <a:buClr>
                <a:schemeClr val="dk1"/>
              </a:buClr>
              <a:buSzPts val="2000"/>
              <a:buFont typeface="Meera Inimai"/>
              <a:buChar char="●"/>
            </a:pPr>
            <a:r>
              <a:rPr lang="en-US" sz="2000">
                <a:solidFill>
                  <a:schemeClr val="dk1"/>
                </a:solidFill>
                <a:latin typeface="Meera Inimai"/>
                <a:ea typeface="Meera Inimai"/>
                <a:cs typeface="Meera Inimai"/>
                <a:sym typeface="Meera Inimai"/>
              </a:rPr>
              <a:t>இயந்திரவழிக் கற்றல் மூலம் (Machine Learning Based) சாத்தியமா?</a:t>
            </a:r>
            <a:endParaRPr sz="2000">
              <a:solidFill>
                <a:schemeClr val="dk1"/>
              </a:solidFill>
              <a:latin typeface="Meera Inimai"/>
              <a:ea typeface="Meera Inimai"/>
              <a:cs typeface="Meera Inimai"/>
              <a:sym typeface="Meera Inimai"/>
            </a:endParaRPr>
          </a:p>
          <a:p>
            <a:pPr indent="-355600" lvl="0" marL="457200" rtl="0" algn="just">
              <a:lnSpc>
                <a:spcPct val="115000"/>
              </a:lnSpc>
              <a:spcBef>
                <a:spcPts val="0"/>
              </a:spcBef>
              <a:spcAft>
                <a:spcPts val="0"/>
              </a:spcAft>
              <a:buClr>
                <a:schemeClr val="dk1"/>
              </a:buClr>
              <a:buSzPts val="2000"/>
              <a:buFont typeface="Meera Inimai"/>
              <a:buChar char="●"/>
            </a:pPr>
            <a:r>
              <a:rPr lang="en-US" sz="2000">
                <a:solidFill>
                  <a:schemeClr val="dk1"/>
                </a:solidFill>
                <a:latin typeface="Meera Inimai"/>
                <a:ea typeface="Meera Inimai"/>
                <a:cs typeface="Meera Inimai"/>
                <a:sym typeface="Meera Inimai"/>
              </a:rPr>
              <a:t>செய்யறிவு நுட்பம்வழிச் (AI Based) சாத்தியமா?</a:t>
            </a:r>
            <a:endParaRPr sz="2000">
              <a:solidFill>
                <a:schemeClr val="dk1"/>
              </a:solidFill>
              <a:latin typeface="Meera Inimai"/>
              <a:ea typeface="Meera Inimai"/>
              <a:cs typeface="Meera Inimai"/>
              <a:sym typeface="Meera Inimai"/>
            </a:endParaRPr>
          </a:p>
          <a:p>
            <a:pPr indent="-355600" lvl="0" marL="457200" rtl="0" algn="just">
              <a:lnSpc>
                <a:spcPct val="115000"/>
              </a:lnSpc>
              <a:spcBef>
                <a:spcPts val="0"/>
              </a:spcBef>
              <a:spcAft>
                <a:spcPts val="1000"/>
              </a:spcAft>
              <a:buClr>
                <a:schemeClr val="dk1"/>
              </a:buClr>
              <a:buSzPts val="2000"/>
              <a:buFont typeface="Meera Inimai"/>
              <a:buChar char="●"/>
            </a:pPr>
            <a:r>
              <a:rPr lang="en-US" sz="2000">
                <a:solidFill>
                  <a:schemeClr val="dk1"/>
                </a:solidFill>
                <a:latin typeface="Meera Inimai"/>
                <a:ea typeface="Meera Inimai"/>
                <a:cs typeface="Meera Inimai"/>
                <a:sym typeface="Meera Inimai"/>
              </a:rPr>
              <a:t>விதிமுறைவழிச் (Rule Based) சாத்தியமா?</a:t>
            </a:r>
            <a:endParaRPr sz="2800">
              <a:solidFill>
                <a:schemeClr val="dk1"/>
              </a:solidFill>
              <a:latin typeface="Meera Inimai"/>
              <a:ea typeface="Meera Inimai"/>
              <a:cs typeface="Meera Inimai"/>
              <a:sym typeface="Meera Inimai"/>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காட்சிப்படுத்தத்தில் சிக்கலும் தீர்வும்</a:t>
            </a:r>
            <a:endParaRPr/>
          </a:p>
        </p:txBody>
      </p:sp>
      <p:pic>
        <p:nvPicPr>
          <p:cNvPr id="186" name="Google Shape;186;p30"/>
          <p:cNvPicPr preferRelativeResize="0"/>
          <p:nvPr/>
        </p:nvPicPr>
        <p:blipFill rotWithShape="1">
          <a:blip r:embed="rId3">
            <a:alphaModFix/>
          </a:blip>
          <a:srcRect b="9717" l="0" r="6331" t="3522"/>
          <a:stretch/>
        </p:blipFill>
        <p:spPr>
          <a:xfrm>
            <a:off x="1959975" y="1475025"/>
            <a:ext cx="3781425" cy="26193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1"/>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காட்சிப்படுத்தத்தில் சிக்கலும் தீர்வும்</a:t>
            </a:r>
            <a:endParaRPr/>
          </a:p>
        </p:txBody>
      </p:sp>
      <p:pic>
        <p:nvPicPr>
          <p:cNvPr id="192" name="Google Shape;192;p31"/>
          <p:cNvPicPr preferRelativeResize="0"/>
          <p:nvPr/>
        </p:nvPicPr>
        <p:blipFill rotWithShape="1">
          <a:blip r:embed="rId3">
            <a:alphaModFix/>
          </a:blip>
          <a:srcRect b="12419" l="31631" r="910" t="21661"/>
          <a:stretch/>
        </p:blipFill>
        <p:spPr>
          <a:xfrm>
            <a:off x="607975" y="1680750"/>
            <a:ext cx="3903600" cy="2140675"/>
          </a:xfrm>
          <a:prstGeom prst="rect">
            <a:avLst/>
          </a:prstGeom>
          <a:noFill/>
          <a:ln>
            <a:noFill/>
          </a:ln>
        </p:spPr>
      </p:pic>
      <p:pic>
        <p:nvPicPr>
          <p:cNvPr id="193" name="Google Shape;193;p31"/>
          <p:cNvPicPr preferRelativeResize="0"/>
          <p:nvPr/>
        </p:nvPicPr>
        <p:blipFill rotWithShape="1">
          <a:blip r:embed="rId4">
            <a:alphaModFix/>
          </a:blip>
          <a:srcRect b="11378" l="10406" r="21039" t="4460"/>
          <a:stretch/>
        </p:blipFill>
        <p:spPr>
          <a:xfrm>
            <a:off x="5031375" y="1342750"/>
            <a:ext cx="3362325" cy="30861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2"/>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காட்சிப்படுத்தத்தில் சிக்கலும் தீர்வும்</a:t>
            </a:r>
            <a:endParaRPr/>
          </a:p>
        </p:txBody>
      </p:sp>
      <p:pic>
        <p:nvPicPr>
          <p:cNvPr id="199" name="Google Shape;199;p32"/>
          <p:cNvPicPr preferRelativeResize="0"/>
          <p:nvPr/>
        </p:nvPicPr>
        <p:blipFill rotWithShape="1">
          <a:blip r:embed="rId3">
            <a:alphaModFix/>
          </a:blip>
          <a:srcRect b="12419" l="31631" r="910" t="21661"/>
          <a:stretch/>
        </p:blipFill>
        <p:spPr>
          <a:xfrm>
            <a:off x="303175" y="1680750"/>
            <a:ext cx="3903600" cy="2140675"/>
          </a:xfrm>
          <a:prstGeom prst="rect">
            <a:avLst/>
          </a:prstGeom>
          <a:noFill/>
          <a:ln>
            <a:noFill/>
          </a:ln>
        </p:spPr>
      </p:pic>
      <p:pic>
        <p:nvPicPr>
          <p:cNvPr id="200" name="Google Shape;200;p32"/>
          <p:cNvPicPr preferRelativeResize="0"/>
          <p:nvPr/>
        </p:nvPicPr>
        <p:blipFill rotWithShape="1">
          <a:blip r:embed="rId4">
            <a:alphaModFix/>
          </a:blip>
          <a:srcRect b="3798" l="23724" r="32751" t="3091"/>
          <a:stretch/>
        </p:blipFill>
        <p:spPr>
          <a:xfrm>
            <a:off x="4494150" y="1641425"/>
            <a:ext cx="2190750" cy="2219325"/>
          </a:xfrm>
          <a:prstGeom prst="rect">
            <a:avLst/>
          </a:prstGeom>
          <a:noFill/>
          <a:ln>
            <a:noFill/>
          </a:ln>
        </p:spPr>
      </p:pic>
      <p:pic>
        <p:nvPicPr>
          <p:cNvPr id="201" name="Google Shape;201;p32"/>
          <p:cNvPicPr preferRelativeResize="0"/>
          <p:nvPr/>
        </p:nvPicPr>
        <p:blipFill rotWithShape="1">
          <a:blip r:embed="rId4">
            <a:alphaModFix/>
          </a:blip>
          <a:srcRect b="75990" l="85599" r="0" t="0"/>
          <a:stretch/>
        </p:blipFill>
        <p:spPr>
          <a:xfrm>
            <a:off x="6667500" y="1965975"/>
            <a:ext cx="2400300" cy="18859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3"/>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முடிவுரையும் எதிர்காலச் செயல்பாடும்</a:t>
            </a:r>
            <a:endParaRPr/>
          </a:p>
        </p:txBody>
      </p:sp>
      <p:sp>
        <p:nvSpPr>
          <p:cNvPr id="207" name="Google Shape;207;p33"/>
          <p:cNvSpPr txBox="1"/>
          <p:nvPr/>
        </p:nvSpPr>
        <p:spPr>
          <a:xfrm>
            <a:off x="161650" y="1160975"/>
            <a:ext cx="8685300" cy="3532500"/>
          </a:xfrm>
          <a:prstGeom prst="rect">
            <a:avLst/>
          </a:prstGeom>
          <a:noFill/>
          <a:ln>
            <a:noFill/>
          </a:ln>
        </p:spPr>
        <p:txBody>
          <a:bodyPr anchorCtr="0" anchor="t" bIns="91425" lIns="91425" spcFirstLastPara="1" rIns="91425" wrap="square" tIns="91425">
            <a:spAutoFit/>
          </a:bodyPr>
          <a:lstStyle/>
          <a:p>
            <a:pPr indent="-323850" lvl="0" marL="457200" rtl="0" algn="just">
              <a:lnSpc>
                <a:spcPct val="150000"/>
              </a:lnSpc>
              <a:spcBef>
                <a:spcPts val="1200"/>
              </a:spcBef>
              <a:spcAft>
                <a:spcPts val="0"/>
              </a:spcAft>
              <a:buClr>
                <a:schemeClr val="dk1"/>
              </a:buClr>
              <a:buSzPts val="1500"/>
              <a:buFont typeface="Meera Inimai"/>
              <a:buChar char="●"/>
            </a:pPr>
            <a:r>
              <a:rPr lang="en-US" sz="1500">
                <a:solidFill>
                  <a:schemeClr val="dk1"/>
                </a:solidFill>
                <a:latin typeface="Meera Inimai"/>
                <a:ea typeface="Meera Inimai"/>
                <a:cs typeface="Meera Inimai"/>
                <a:sym typeface="Meera Inimai"/>
              </a:rPr>
              <a:t>இனிவரும் காலங்களில் தமிழில் இயந்திரவழிக் கற்றல் சார்ந்த ஆய்வுகள் பெருகி, இலக்கிய இலக்கணத் தரவுகள் மொழித் தொழில்நுட்பத்திற்கு ஏற்றாற்போல் உருமாறும் என்பதில் ஐயமில்லை. </a:t>
            </a:r>
            <a:endParaRPr sz="1500">
              <a:solidFill>
                <a:schemeClr val="dk1"/>
              </a:solidFill>
              <a:latin typeface="Meera Inimai"/>
              <a:ea typeface="Meera Inimai"/>
              <a:cs typeface="Meera Inimai"/>
              <a:sym typeface="Meera Inimai"/>
            </a:endParaRPr>
          </a:p>
          <a:p>
            <a:pPr indent="-323850" lvl="0" marL="457200" rtl="0" algn="just">
              <a:lnSpc>
                <a:spcPct val="150000"/>
              </a:lnSpc>
              <a:spcBef>
                <a:spcPts val="0"/>
              </a:spcBef>
              <a:spcAft>
                <a:spcPts val="0"/>
              </a:spcAft>
              <a:buClr>
                <a:schemeClr val="dk1"/>
              </a:buClr>
              <a:buSzPts val="1500"/>
              <a:buFont typeface="Meera Inimai"/>
              <a:buChar char="●"/>
            </a:pPr>
            <a:r>
              <a:rPr lang="en-US" sz="1500">
                <a:solidFill>
                  <a:schemeClr val="dk1"/>
                </a:solidFill>
                <a:latin typeface="Meera Inimai"/>
                <a:ea typeface="Meera Inimai"/>
                <a:cs typeface="Meera Inimai"/>
                <a:sym typeface="Meera Inimai"/>
              </a:rPr>
              <a:t>அவ்வாறு பெருகும் ஆய்வுகளுக்கு இது முன்னோடியாகவும் தூண்டுகோலாகவும் அமையும் என்பதில் எவ்வித மாற்றுக் கருத்தும் இல்லை </a:t>
            </a:r>
            <a:endParaRPr sz="1500">
              <a:solidFill>
                <a:schemeClr val="dk1"/>
              </a:solidFill>
              <a:latin typeface="Meera Inimai"/>
              <a:ea typeface="Meera Inimai"/>
              <a:cs typeface="Meera Inimai"/>
              <a:sym typeface="Meera Inimai"/>
            </a:endParaRPr>
          </a:p>
          <a:p>
            <a:pPr indent="-323850" lvl="0" marL="457200" rtl="0" algn="just">
              <a:lnSpc>
                <a:spcPct val="150000"/>
              </a:lnSpc>
              <a:spcBef>
                <a:spcPts val="0"/>
              </a:spcBef>
              <a:spcAft>
                <a:spcPts val="0"/>
              </a:spcAft>
              <a:buClr>
                <a:schemeClr val="dk1"/>
              </a:buClr>
              <a:buSzPts val="1500"/>
              <a:buFont typeface="Meera Inimai"/>
              <a:buChar char="●"/>
            </a:pPr>
            <a:r>
              <a:rPr lang="en-US" sz="1500">
                <a:solidFill>
                  <a:schemeClr val="dk1"/>
                </a:solidFill>
                <a:latin typeface="Meera Inimai"/>
                <a:ea typeface="Meera Inimai"/>
                <a:cs typeface="Meera Inimai"/>
                <a:sym typeface="Meera Inimai"/>
              </a:rPr>
              <a:t>தொல்காப்பிய மெய்ம்மயக்க விதிக்கு ஏற்படுத்தியிருக்கும் நிரல் உருவாக்கம் போன்று, ஒவ்வொரு இலக்கியத் தரவு உருவாக்கத்திற்கும் எழுதப்பெறும் பைத்தான் நிரல்கள் பொது உரிமத்தில் வைக்கப்பெற வேண்டும் எனவும், </a:t>
            </a:r>
            <a:endParaRPr sz="1500">
              <a:solidFill>
                <a:schemeClr val="dk1"/>
              </a:solidFill>
              <a:latin typeface="Meera Inimai"/>
              <a:ea typeface="Meera Inimai"/>
              <a:cs typeface="Meera Inimai"/>
              <a:sym typeface="Meera Inimai"/>
            </a:endParaRPr>
          </a:p>
          <a:p>
            <a:pPr indent="-323850" lvl="0" marL="457200" rtl="0" algn="just">
              <a:lnSpc>
                <a:spcPct val="150000"/>
              </a:lnSpc>
              <a:spcBef>
                <a:spcPts val="0"/>
              </a:spcBef>
              <a:spcAft>
                <a:spcPts val="0"/>
              </a:spcAft>
              <a:buClr>
                <a:schemeClr val="dk1"/>
              </a:buClr>
              <a:buSzPts val="1500"/>
              <a:buFont typeface="Meera Inimai"/>
              <a:buChar char="●"/>
            </a:pPr>
            <a:r>
              <a:rPr lang="en-US" sz="1500">
                <a:solidFill>
                  <a:schemeClr val="dk1"/>
                </a:solidFill>
                <a:latin typeface="Meera Inimai"/>
                <a:ea typeface="Meera Inimai"/>
                <a:cs typeface="Meera Inimai"/>
                <a:sym typeface="Meera Inimai"/>
              </a:rPr>
              <a:t>அதனை ஆய்வாளர்கள் ஆய்வறத்தோடு மேற்கோள் காண்பித்து எடுத்தாள வேண்டும் எனவும் இவ்வாய்வின் மூலம் வலியுறுத்தப்படுகின்றது.</a:t>
            </a:r>
            <a:endParaRPr sz="17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4"/>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துணைநின்றவை</a:t>
            </a:r>
            <a:endParaRPr/>
          </a:p>
        </p:txBody>
      </p:sp>
      <p:sp>
        <p:nvSpPr>
          <p:cNvPr id="213" name="Google Shape;213;p34"/>
          <p:cNvSpPr txBox="1"/>
          <p:nvPr/>
        </p:nvSpPr>
        <p:spPr>
          <a:xfrm>
            <a:off x="161650" y="1160975"/>
            <a:ext cx="8685300" cy="3675600"/>
          </a:xfrm>
          <a:prstGeom prst="rect">
            <a:avLst/>
          </a:prstGeom>
          <a:noFill/>
          <a:ln>
            <a:noFill/>
          </a:ln>
        </p:spPr>
        <p:txBody>
          <a:bodyPr anchorCtr="0" anchor="t" bIns="91425" lIns="91425" spcFirstLastPara="1" rIns="91425" wrap="square" tIns="91425">
            <a:spAutoFit/>
          </a:bodyPr>
          <a:lstStyle/>
          <a:p>
            <a:pPr indent="-317500" lvl="0" marL="457200" rtl="0" algn="just">
              <a:lnSpc>
                <a:spcPct val="115000"/>
              </a:lnSpc>
              <a:spcBef>
                <a:spcPts val="1200"/>
              </a:spcBef>
              <a:spcAft>
                <a:spcPts val="0"/>
              </a:spcAft>
              <a:buClr>
                <a:schemeClr val="dk1"/>
              </a:buClr>
              <a:buSzPts val="1400"/>
              <a:buFont typeface="Meera Inimai"/>
              <a:buAutoNum type="arabicPeriod"/>
            </a:pPr>
            <a:r>
              <a:rPr lang="en-US">
                <a:solidFill>
                  <a:schemeClr val="dk1"/>
                </a:solidFill>
                <a:latin typeface="Meera Inimai"/>
                <a:ea typeface="Meera Inimai"/>
                <a:cs typeface="Meera Inimai"/>
                <a:sym typeface="Meera Inimai"/>
              </a:rPr>
              <a:t>தெய்வசுந்தரம் ந., 2021, மொழியியலும் கணினிமொழியியலும், சென்னை: அமுத நிலையம். ப.184.</a:t>
            </a:r>
            <a:endParaRPr>
              <a:solidFill>
                <a:schemeClr val="dk1"/>
              </a:solidFill>
              <a:latin typeface="Meera Inimai"/>
              <a:ea typeface="Meera Inimai"/>
              <a:cs typeface="Meera Inimai"/>
              <a:sym typeface="Meera Inimai"/>
            </a:endParaRPr>
          </a:p>
          <a:p>
            <a:pPr indent="-317500" lvl="0" marL="457200" rtl="0" algn="just">
              <a:lnSpc>
                <a:spcPct val="115000"/>
              </a:lnSpc>
              <a:spcBef>
                <a:spcPts val="0"/>
              </a:spcBef>
              <a:spcAft>
                <a:spcPts val="0"/>
              </a:spcAft>
              <a:buClr>
                <a:schemeClr val="dk1"/>
              </a:buClr>
              <a:buSzPts val="1400"/>
              <a:buFont typeface="Meera Inimai"/>
              <a:buAutoNum type="arabicPeriod"/>
            </a:pPr>
            <a:r>
              <a:rPr lang="en-US">
                <a:solidFill>
                  <a:schemeClr val="dk1"/>
                </a:solidFill>
                <a:latin typeface="Meera Inimai"/>
                <a:ea typeface="Meera Inimai"/>
                <a:cs typeface="Meera Inimai"/>
                <a:sym typeface="Meera Inimai"/>
              </a:rPr>
              <a:t>த.சத்தியராஜ், தகவலுழவன், 17 அக்டோபர் 2022, விக்கிமூலமும் தமிழ் இயற்கை மொழி ஆய்வுகளும், கோயமுத்தூர்: இனம் பதிப்பகம்.</a:t>
            </a:r>
            <a:endParaRPr>
              <a:solidFill>
                <a:schemeClr val="dk1"/>
              </a:solidFill>
              <a:latin typeface="Meera Inimai"/>
              <a:ea typeface="Meera Inimai"/>
              <a:cs typeface="Meera Inimai"/>
              <a:sym typeface="Meera Inimai"/>
            </a:endParaRPr>
          </a:p>
          <a:p>
            <a:pPr indent="-317500" lvl="0" marL="457200" rtl="0" algn="just">
              <a:lnSpc>
                <a:spcPct val="115000"/>
              </a:lnSpc>
              <a:spcBef>
                <a:spcPts val="0"/>
              </a:spcBef>
              <a:spcAft>
                <a:spcPts val="0"/>
              </a:spcAft>
              <a:buClr>
                <a:schemeClr val="dk1"/>
              </a:buClr>
              <a:buSzPts val="1400"/>
              <a:buFont typeface="Meera Inimai"/>
              <a:buAutoNum type="arabicPeriod"/>
            </a:pPr>
            <a:r>
              <a:rPr lang="en-US">
                <a:solidFill>
                  <a:schemeClr val="dk1"/>
                </a:solidFill>
                <a:latin typeface="Meera Inimai"/>
                <a:ea typeface="Meera Inimai"/>
                <a:cs typeface="Meera Inimai"/>
                <a:sym typeface="Meera Inimai"/>
              </a:rPr>
              <a:t>முனைவர் த.சத்தியராஜ், முனைவர் ரா.நித்யா, தகவலுழவன், 17 அக்டோபர் 2023, விக்கித்திட்டங்களில் பைத்தான் பயன்பாடு, கோயமுத்தூர் : இனம் பதிப்பகம்.</a:t>
            </a:r>
            <a:endParaRPr>
              <a:solidFill>
                <a:schemeClr val="dk1"/>
              </a:solidFill>
              <a:latin typeface="Meera Inimai"/>
              <a:ea typeface="Meera Inimai"/>
              <a:cs typeface="Meera Inimai"/>
              <a:sym typeface="Meera Inimai"/>
            </a:endParaRPr>
          </a:p>
          <a:p>
            <a:pPr indent="-317500" lvl="0" marL="457200" rtl="0" algn="just">
              <a:lnSpc>
                <a:spcPct val="115000"/>
              </a:lnSpc>
              <a:spcBef>
                <a:spcPts val="0"/>
              </a:spcBef>
              <a:spcAft>
                <a:spcPts val="0"/>
              </a:spcAft>
              <a:buClr>
                <a:schemeClr val="dk1"/>
              </a:buClr>
              <a:buSzPts val="1400"/>
              <a:buFont typeface="Meera Inimai"/>
              <a:buAutoNum type="arabicPeriod"/>
            </a:pPr>
            <a:r>
              <a:rPr lang="en-US">
                <a:solidFill>
                  <a:schemeClr val="dk1"/>
                </a:solidFill>
                <a:latin typeface="Meera Inimai"/>
                <a:ea typeface="Meera Inimai"/>
                <a:cs typeface="Meera Inimai"/>
                <a:sym typeface="Meera Inimai"/>
              </a:rPr>
              <a:t>முனைவர் த.சத்தியராஜ், 2022, தமிழ் விக்கிமூலத்தில் குறுந்தொகைத் தரவு மேம்பாடு (E-content development for Kurunthogai resource in ta.Wikisource) Kalviyiyal Maanaaddu Aaivu Kovai 2021, Thoguthi-2.</a:t>
            </a:r>
            <a:endParaRPr>
              <a:solidFill>
                <a:schemeClr val="dk1"/>
              </a:solidFill>
              <a:latin typeface="Meera Inimai"/>
              <a:ea typeface="Meera Inimai"/>
              <a:cs typeface="Meera Inimai"/>
              <a:sym typeface="Meera Inimai"/>
            </a:endParaRPr>
          </a:p>
          <a:p>
            <a:pPr indent="-317500" lvl="0" marL="457200" rtl="0" algn="just">
              <a:lnSpc>
                <a:spcPct val="150000"/>
              </a:lnSpc>
              <a:spcBef>
                <a:spcPts val="0"/>
              </a:spcBef>
              <a:spcAft>
                <a:spcPts val="0"/>
              </a:spcAft>
              <a:buClr>
                <a:schemeClr val="dk1"/>
              </a:buClr>
              <a:buSzPts val="1400"/>
              <a:buFont typeface="Meera Inimai"/>
              <a:buAutoNum type="arabicPeriod"/>
            </a:pPr>
            <a:r>
              <a:rPr lang="en-US">
                <a:solidFill>
                  <a:schemeClr val="dk1"/>
                </a:solidFill>
                <a:latin typeface="Meera Inimai"/>
                <a:ea typeface="Meera Inimai"/>
                <a:cs typeface="Meera Inimai"/>
                <a:sym typeface="Meera Inimai"/>
              </a:rPr>
              <a:t>Vinoth, A., Thangasamy, S., Nithya, R., Poovandran, G., Mounash, V., Subalalitha, C. N., ... &amp; Jafer, K. S. (2023, December). </a:t>
            </a:r>
            <a:r>
              <a:rPr b="1" lang="en-US">
                <a:solidFill>
                  <a:schemeClr val="dk1"/>
                </a:solidFill>
                <a:latin typeface="Meera Inimai"/>
                <a:ea typeface="Meera Inimai"/>
                <a:cs typeface="Meera Inimai"/>
                <a:sym typeface="Meera Inimai"/>
              </a:rPr>
              <a:t>Automatic Identification of Meimayakkam in Tamil Words Using Rule Based and Transfer Learning Approaches.</a:t>
            </a:r>
            <a:r>
              <a:rPr lang="en-US">
                <a:solidFill>
                  <a:schemeClr val="dk1"/>
                </a:solidFill>
                <a:latin typeface="Meera Inimai"/>
                <a:ea typeface="Meera Inimai"/>
                <a:cs typeface="Meera Inimai"/>
                <a:sym typeface="Meera Inimai"/>
              </a:rPr>
              <a:t> In International Conference on Speech and Language Technologies for Low-resource Languages (pp. 443-458). Cham: Springer Nature Switzerland. </a:t>
            </a:r>
            <a:r>
              <a:rPr lang="en-US" u="sng">
                <a:solidFill>
                  <a:srgbClr val="1155CC"/>
                </a:solidFill>
                <a:latin typeface="Meera Inimai"/>
                <a:ea typeface="Meera Inimai"/>
                <a:cs typeface="Meera Inimai"/>
                <a:sym typeface="Meera Inimai"/>
                <a:hlinkClick r:id="rId3">
                  <a:extLst>
                    <a:ext uri="{A12FA001-AC4F-418D-AE19-62706E023703}">
                      <ahyp:hlinkClr val="tx"/>
                    </a:ext>
                  </a:extLst>
                </a:hlinkClick>
              </a:rPr>
              <a:t>https://link.springer.com/chapter/10.1007/978-3-031-58495-4_33</a:t>
            </a:r>
            <a:r>
              <a:rPr lang="en-US">
                <a:solidFill>
                  <a:schemeClr val="dk1"/>
                </a:solidFill>
                <a:latin typeface="Meera Inimai"/>
                <a:ea typeface="Meera Inimai"/>
                <a:cs typeface="Meera Inimai"/>
                <a:sym typeface="Meera Inimai"/>
              </a:rPr>
              <a:t>)</a:t>
            </a:r>
            <a:endParaRPr sz="1700">
              <a:solidFill>
                <a:schemeClr val="dk1"/>
              </a:solidFill>
              <a:latin typeface="Meera Inimai"/>
              <a:ea typeface="Meera Inimai"/>
              <a:cs typeface="Meera Inimai"/>
              <a:sym typeface="Meera Inima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sp>
        <p:nvSpPr>
          <p:cNvPr id="49" name="Google Shape;49;p8"/>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a:t>முன்னுரை</a:t>
            </a:r>
            <a:endParaRPr/>
          </a:p>
        </p:txBody>
      </p:sp>
      <p:sp>
        <p:nvSpPr>
          <p:cNvPr id="50" name="Google Shape;50;p8"/>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17500" lvl="0" marL="342900" marR="0" rtl="0" algn="just">
              <a:lnSpc>
                <a:spcPct val="100000"/>
              </a:lnSpc>
              <a:spcBef>
                <a:spcPts val="960"/>
              </a:spcBef>
              <a:spcAft>
                <a:spcPts val="0"/>
              </a:spcAft>
              <a:buClr>
                <a:srgbClr val="FF0000"/>
              </a:buClr>
              <a:buSzPts val="2000"/>
              <a:buFont typeface="Tenali Ramakrishna"/>
              <a:buChar char="•"/>
            </a:pPr>
            <a:r>
              <a:rPr b="1" lang="en-US" sz="2000">
                <a:solidFill>
                  <a:srgbClr val="FF0000"/>
                </a:solidFill>
                <a:latin typeface="Tenali Ramakrishna"/>
                <a:ea typeface="Tenali Ramakrishna"/>
                <a:cs typeface="Tenali Ramakrishna"/>
                <a:sym typeface="Tenali Ramakrishna"/>
              </a:rPr>
              <a:t>தொல்காப்பியர் எழுதிய கருத்தியல்கள் இன்றைய பைத்தான் மொழியில் முழுமையாக விதியாக்கங்களாக உருவாக்கப்படவில்லை. </a:t>
            </a:r>
            <a:endParaRPr b="1" sz="2000">
              <a:solidFill>
                <a:srgbClr val="FF0000"/>
              </a:solidFill>
              <a:latin typeface="Tenali Ramakrishna"/>
              <a:ea typeface="Tenali Ramakrishna"/>
              <a:cs typeface="Tenali Ramakrishna"/>
              <a:sym typeface="Tenali Ramakrishna"/>
            </a:endParaRPr>
          </a:p>
          <a:p>
            <a:pPr indent="-317500" lvl="0" marL="342900" marR="0" rtl="0" algn="just">
              <a:lnSpc>
                <a:spcPct val="100000"/>
              </a:lnSpc>
              <a:spcBef>
                <a:spcPts val="1000"/>
              </a:spcBef>
              <a:spcAft>
                <a:spcPts val="0"/>
              </a:spcAft>
              <a:buClr>
                <a:srgbClr val="000000"/>
              </a:buClr>
              <a:buSzPts val="2000"/>
              <a:buFont typeface="Tenali Ramakrishna"/>
              <a:buChar char="•"/>
            </a:pPr>
            <a:r>
              <a:rPr b="1" lang="en-US" sz="2000">
                <a:solidFill>
                  <a:srgbClr val="000000"/>
                </a:solidFill>
                <a:latin typeface="Tenali Ramakrishna"/>
                <a:ea typeface="Tenali Ramakrishna"/>
                <a:cs typeface="Tenali Ramakrishna"/>
                <a:sym typeface="Tenali Ramakrishna"/>
              </a:rPr>
              <a:t>மொழித் தொழில்நுட்ப அடிப்படையில் தொல்காப்பியத்திற்குப் பைத்தான் நிரல் உருவாக்குவது காலத்தின் தேவை என்பதை உணர்ந்து சில முயற்சிகள் மேற்கொள்ளப்பெற்றுள்ளன. </a:t>
            </a:r>
            <a:endParaRPr b="1" sz="2000">
              <a:solidFill>
                <a:srgbClr val="000000"/>
              </a:solidFill>
              <a:latin typeface="Tenali Ramakrishna"/>
              <a:ea typeface="Tenali Ramakrishna"/>
              <a:cs typeface="Tenali Ramakrishna"/>
              <a:sym typeface="Tenali Ramakrishna"/>
            </a:endParaRPr>
          </a:p>
          <a:p>
            <a:pPr indent="-317500" lvl="0" marL="342900" marR="0" rtl="0" algn="just">
              <a:lnSpc>
                <a:spcPct val="100000"/>
              </a:lnSpc>
              <a:spcBef>
                <a:spcPts val="1000"/>
              </a:spcBef>
              <a:spcAft>
                <a:spcPts val="0"/>
              </a:spcAft>
              <a:buClr>
                <a:srgbClr val="000000"/>
              </a:buClr>
              <a:buSzPts val="2000"/>
              <a:buFont typeface="Tenali Ramakrishna"/>
              <a:buChar char="•"/>
            </a:pPr>
            <a:r>
              <a:rPr b="1" lang="en-US" sz="2000">
                <a:solidFill>
                  <a:srgbClr val="000000"/>
                </a:solidFill>
                <a:latin typeface="Tenali Ramakrishna"/>
                <a:ea typeface="Tenali Ramakrishna"/>
                <a:cs typeface="Tenali Ramakrishna"/>
                <a:sym typeface="Tenali Ramakrishna"/>
              </a:rPr>
              <a:t>அந்த முயற்சி தொழில்நுட்பப் பொறியியல் வல்லுநர்களுடன் </a:t>
            </a:r>
            <a:r>
              <a:rPr b="1" lang="en-US" sz="2000">
                <a:solidFill>
                  <a:srgbClr val="0000FF"/>
                </a:solidFill>
                <a:latin typeface="Tenali Ramakrishna"/>
                <a:ea typeface="Tenali Ramakrishna"/>
                <a:cs typeface="Tenali Ramakrishna"/>
                <a:sym typeface="Tenali Ramakrishna"/>
              </a:rPr>
              <a:t>இணைந்து…</a:t>
            </a:r>
            <a:endParaRPr b="1" sz="2000">
              <a:solidFill>
                <a:srgbClr val="0000FF"/>
              </a:solidFill>
              <a:latin typeface="Tenali Ramakrishna"/>
              <a:ea typeface="Tenali Ramakrishna"/>
              <a:cs typeface="Tenali Ramakrishna"/>
              <a:sym typeface="Tenali Ramakrishna"/>
            </a:endParaRPr>
          </a:p>
          <a:p>
            <a:pPr indent="-317500" lvl="0" marL="342900" marR="0" rtl="0" algn="just">
              <a:lnSpc>
                <a:spcPct val="100000"/>
              </a:lnSpc>
              <a:spcBef>
                <a:spcPts val="1000"/>
              </a:spcBef>
              <a:spcAft>
                <a:spcPts val="1000"/>
              </a:spcAft>
              <a:buClr>
                <a:srgbClr val="000000"/>
              </a:buClr>
              <a:buSzPts val="2000"/>
              <a:buFont typeface="Tenali Ramakrishna"/>
              <a:buChar char="•"/>
            </a:pPr>
            <a:r>
              <a:rPr b="1" lang="en-US" sz="2000">
                <a:solidFill>
                  <a:srgbClr val="FF0000"/>
                </a:solidFill>
                <a:latin typeface="Tenali Ramakrishna"/>
                <a:ea typeface="Tenali Ramakrishna"/>
                <a:cs typeface="Tenali Ramakrishna"/>
                <a:sym typeface="Tenali Ramakrishna"/>
              </a:rPr>
              <a:t>மெய்ம்மயக்கம், மொழிமுதல், மொழியிறுதி </a:t>
            </a:r>
            <a:r>
              <a:rPr b="1" lang="en-US" sz="2000">
                <a:solidFill>
                  <a:srgbClr val="0000FF"/>
                </a:solidFill>
                <a:latin typeface="Tenali Ramakrishna"/>
                <a:ea typeface="Tenali Ramakrishna"/>
                <a:cs typeface="Tenali Ramakrishna"/>
                <a:sym typeface="Tenali Ramakrishna"/>
              </a:rPr>
              <a:t>ஆகிய கருத்தியல்களுக்குப் பைத்தான் நிரல் உருவாக்கப்பெற்றுப் பொது உரிமத்தில் வெளியிடவும் பெற்றது [25].</a:t>
            </a:r>
            <a:endParaRPr b="1" sz="2000">
              <a:solidFill>
                <a:srgbClr val="0000FF"/>
              </a:solidFill>
              <a:latin typeface="Tenali Ramakrishna"/>
              <a:ea typeface="Tenali Ramakrishna"/>
              <a:cs typeface="Tenali Ramakrishna"/>
              <a:sym typeface="Tenali Ramakrishna"/>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5"/>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துணைநின்றவை</a:t>
            </a:r>
            <a:endParaRPr/>
          </a:p>
        </p:txBody>
      </p:sp>
      <p:sp>
        <p:nvSpPr>
          <p:cNvPr id="219" name="Google Shape;219;p35"/>
          <p:cNvSpPr txBox="1"/>
          <p:nvPr/>
        </p:nvSpPr>
        <p:spPr>
          <a:xfrm>
            <a:off x="161650" y="1160975"/>
            <a:ext cx="8685300" cy="3532500"/>
          </a:xfrm>
          <a:prstGeom prst="rect">
            <a:avLst/>
          </a:prstGeom>
          <a:noFill/>
          <a:ln>
            <a:noFill/>
          </a:ln>
        </p:spPr>
        <p:txBody>
          <a:bodyPr anchorCtr="0" anchor="t" bIns="91425" lIns="91425" spcFirstLastPara="1" rIns="91425" wrap="square" tIns="91425">
            <a:spAutoFit/>
          </a:bodyPr>
          <a:lstStyle/>
          <a:p>
            <a:pPr indent="-323850" lvl="0" marL="457200" rtl="0" algn="just">
              <a:lnSpc>
                <a:spcPct val="150000"/>
              </a:lnSpc>
              <a:spcBef>
                <a:spcPts val="0"/>
              </a:spcBef>
              <a:spcAft>
                <a:spcPts val="0"/>
              </a:spcAft>
              <a:buClr>
                <a:schemeClr val="dk1"/>
              </a:buClr>
              <a:buSzPts val="1500"/>
              <a:buFont typeface="Meera Inimai"/>
              <a:buAutoNum type="arabicPeriod" startAt="6"/>
            </a:pPr>
            <a:r>
              <a:rPr lang="en-US" sz="1500">
                <a:solidFill>
                  <a:schemeClr val="dk1"/>
                </a:solidFill>
                <a:latin typeface="Meera Inimai"/>
                <a:ea typeface="Meera Inimai"/>
                <a:cs typeface="Meera Inimai"/>
                <a:sym typeface="Meera Inimai"/>
              </a:rPr>
              <a:t>Vinoth A, Sathiyaraj Thangasamy, John Paul Boopathi A, Poovandran G, </a:t>
            </a:r>
            <a:r>
              <a:rPr b="1" lang="en-US" sz="1500">
                <a:solidFill>
                  <a:schemeClr val="dk1"/>
                </a:solidFill>
                <a:latin typeface="Meera Inimai"/>
                <a:ea typeface="Meera Inimai"/>
                <a:cs typeface="Meera Inimai"/>
                <a:sym typeface="Meera Inimai"/>
              </a:rPr>
              <a:t>A development of the Meimayakkam second Rule Based on Tholkaappiyam and Nannul grammar concepts</a:t>
            </a:r>
            <a:r>
              <a:rPr lang="en-US" sz="1500">
                <a:solidFill>
                  <a:schemeClr val="dk1"/>
                </a:solidFill>
                <a:latin typeface="Meera Inimai"/>
                <a:ea typeface="Meera Inimai"/>
                <a:cs typeface="Meera Inimai"/>
                <a:sym typeface="Meera Inimai"/>
              </a:rPr>
              <a:t>, proceeding of ICSIEM 2024.</a:t>
            </a:r>
            <a:endParaRPr sz="1500">
              <a:solidFill>
                <a:schemeClr val="dk1"/>
              </a:solidFill>
              <a:latin typeface="Meera Inimai"/>
              <a:ea typeface="Meera Inimai"/>
              <a:cs typeface="Meera Inimai"/>
              <a:sym typeface="Meera Inimai"/>
            </a:endParaRPr>
          </a:p>
          <a:p>
            <a:pPr indent="-323850" lvl="0" marL="457200" rtl="0" algn="just">
              <a:lnSpc>
                <a:spcPct val="150000"/>
              </a:lnSpc>
              <a:spcBef>
                <a:spcPts val="0"/>
              </a:spcBef>
              <a:spcAft>
                <a:spcPts val="0"/>
              </a:spcAft>
              <a:buClr>
                <a:schemeClr val="dk1"/>
              </a:buClr>
              <a:buSzPts val="1500"/>
              <a:buFont typeface="Meera Inimai"/>
              <a:buAutoNum type="arabicPeriod" startAt="6"/>
            </a:pPr>
            <a:r>
              <a:rPr lang="en-US" sz="1500">
                <a:solidFill>
                  <a:schemeClr val="dk1"/>
                </a:solidFill>
                <a:latin typeface="Meera Inimai"/>
                <a:ea typeface="Meera Inimai"/>
                <a:cs typeface="Meera Inimai"/>
                <a:sym typeface="Meera Inimai"/>
              </a:rPr>
              <a:t>MAHALAKSHMI M., Charles Mahimainathan A., Dr. Vinoth A., Dr. Sathiyaraj Thangasamy, </a:t>
            </a:r>
            <a:r>
              <a:rPr b="1" lang="en-US" sz="1500">
                <a:solidFill>
                  <a:schemeClr val="dk1"/>
                </a:solidFill>
                <a:latin typeface="Meera Inimai"/>
                <a:ea typeface="Meera Inimai"/>
                <a:cs typeface="Meera Inimai"/>
                <a:sym typeface="Meera Inimai"/>
              </a:rPr>
              <a:t>DATA SCIENCE BASED CORPUS CREATION FOR THOLKAAPPPIYAM</a:t>
            </a:r>
            <a:r>
              <a:rPr lang="en-US" sz="1500">
                <a:solidFill>
                  <a:schemeClr val="dk1"/>
                </a:solidFill>
                <a:latin typeface="Meera Inimai"/>
                <a:ea typeface="Meera Inimai"/>
                <a:cs typeface="Meera Inimai"/>
                <a:sym typeface="Meera Inimai"/>
              </a:rPr>
              <a:t>, JNU, (2024)</a:t>
            </a:r>
            <a:endParaRPr sz="1500">
              <a:solidFill>
                <a:schemeClr val="dk1"/>
              </a:solidFill>
              <a:latin typeface="Meera Inimai"/>
              <a:ea typeface="Meera Inimai"/>
              <a:cs typeface="Meera Inimai"/>
              <a:sym typeface="Meera Inimai"/>
            </a:endParaRPr>
          </a:p>
          <a:p>
            <a:pPr indent="-323850" lvl="0" marL="457200" rtl="0" algn="just">
              <a:lnSpc>
                <a:spcPct val="150000"/>
              </a:lnSpc>
              <a:spcBef>
                <a:spcPts val="0"/>
              </a:spcBef>
              <a:spcAft>
                <a:spcPts val="0"/>
              </a:spcAft>
              <a:buClr>
                <a:schemeClr val="dk1"/>
              </a:buClr>
              <a:buSzPts val="1500"/>
              <a:buFont typeface="Meera Inimai"/>
              <a:buAutoNum type="arabicPeriod" startAt="6"/>
            </a:pPr>
            <a:r>
              <a:rPr lang="en-US" sz="1500">
                <a:solidFill>
                  <a:schemeClr val="dk1"/>
                </a:solidFill>
                <a:latin typeface="Meera Inimai"/>
                <a:ea typeface="Meera Inimai"/>
                <a:cs typeface="Meera Inimai"/>
                <a:sym typeface="Meera Inimai"/>
              </a:rPr>
              <a:t>Dr. Vinoth A., Dr. Sathiyaraj Thangasamy, Poovandran, G., </a:t>
            </a:r>
            <a:r>
              <a:rPr b="1" lang="en-US" sz="1500">
                <a:solidFill>
                  <a:schemeClr val="dk1"/>
                </a:solidFill>
                <a:latin typeface="Meera Inimai"/>
                <a:ea typeface="Meera Inimai"/>
                <a:cs typeface="Meera Inimai"/>
                <a:sym typeface="Meera Inimai"/>
              </a:rPr>
              <a:t>App Development for Tholkaappiya Meymayakkam First rule problem solve</a:t>
            </a:r>
            <a:r>
              <a:rPr lang="en-US" sz="1500">
                <a:solidFill>
                  <a:schemeClr val="dk1"/>
                </a:solidFill>
                <a:latin typeface="Meera Inimai"/>
                <a:ea typeface="Meera Inimai"/>
                <a:cs typeface="Meera Inimai"/>
                <a:sym typeface="Meera Inimai"/>
              </a:rPr>
              <a:t>, </a:t>
            </a:r>
            <a:r>
              <a:rPr b="1" lang="en-US" sz="1500">
                <a:solidFill>
                  <a:schemeClr val="dk1"/>
                </a:solidFill>
                <a:latin typeface="Meera Inimai"/>
                <a:ea typeface="Meera Inimai"/>
                <a:cs typeface="Meera Inimai"/>
                <a:sym typeface="Meera Inimai"/>
              </a:rPr>
              <a:t>INFITT &amp; Kumaraguru (2024)</a:t>
            </a:r>
            <a:endParaRPr sz="1500">
              <a:solidFill>
                <a:schemeClr val="dk1"/>
              </a:solidFill>
              <a:latin typeface="Meera Inimai"/>
              <a:ea typeface="Meera Inimai"/>
              <a:cs typeface="Meera Inimai"/>
              <a:sym typeface="Meera Inimai"/>
            </a:endParaRPr>
          </a:p>
          <a:p>
            <a:pPr indent="-323850" lvl="0" marL="457200" rtl="0" algn="l">
              <a:lnSpc>
                <a:spcPct val="150000"/>
              </a:lnSpc>
              <a:spcBef>
                <a:spcPts val="0"/>
              </a:spcBef>
              <a:spcAft>
                <a:spcPts val="0"/>
              </a:spcAft>
              <a:buClr>
                <a:schemeClr val="dk1"/>
              </a:buClr>
              <a:buSzPts val="1500"/>
              <a:buFont typeface="Meera Inimai"/>
              <a:buAutoNum type="arabicPeriod" startAt="6"/>
            </a:pPr>
            <a:r>
              <a:rPr lang="en-US" sz="1500">
                <a:solidFill>
                  <a:schemeClr val="dk1"/>
                </a:solidFill>
                <a:latin typeface="Meera Inimai"/>
                <a:ea typeface="Meera Inimai"/>
                <a:cs typeface="Meera Inimai"/>
                <a:sym typeface="Meera Inimai"/>
              </a:rPr>
              <a:t>Nedunchezhiyan, K.: Tholkappiyar period. </a:t>
            </a:r>
            <a:r>
              <a:rPr lang="en-US" sz="1500" u="sng">
                <a:solidFill>
                  <a:srgbClr val="1155CC"/>
                </a:solidFill>
                <a:latin typeface="Meera Inimai"/>
                <a:ea typeface="Meera Inimai"/>
                <a:cs typeface="Meera Inimai"/>
                <a:sym typeface="Meera Inimai"/>
                <a:hlinkClick r:id="rId3">
                  <a:extLst>
                    <a:ext uri="{A12FA001-AC4F-418D-AE19-62706E023703}">
                      <ahyp:hlinkClr val="tx"/>
                    </a:ext>
                  </a:extLst>
                </a:hlinkClick>
              </a:rPr>
              <a:t>https://newindian.activeboard.com/t59991225/topic-59991225/</a:t>
            </a:r>
            <a:r>
              <a:rPr lang="en-US" sz="1500">
                <a:solidFill>
                  <a:schemeClr val="dk1"/>
                </a:solidFill>
                <a:latin typeface="Meera Inimai"/>
                <a:ea typeface="Meera Inimai"/>
                <a:cs typeface="Meera Inimai"/>
                <a:sym typeface="Meera Inimai"/>
              </a:rPr>
              <a:t>. Accessed 14 மே 2024</a:t>
            </a:r>
            <a:endParaRPr sz="1500">
              <a:solidFill>
                <a:schemeClr val="dk1"/>
              </a:solidFill>
              <a:latin typeface="Meera Inimai"/>
              <a:ea typeface="Meera Inimai"/>
              <a:cs typeface="Meera Inimai"/>
              <a:sym typeface="Meera Inimai"/>
            </a:endParaRPr>
          </a:p>
          <a:p>
            <a:pPr indent="-323850" lvl="0" marL="457200" rtl="0" algn="l">
              <a:lnSpc>
                <a:spcPct val="150000"/>
              </a:lnSpc>
              <a:spcBef>
                <a:spcPts val="0"/>
              </a:spcBef>
              <a:spcAft>
                <a:spcPts val="0"/>
              </a:spcAft>
              <a:buClr>
                <a:schemeClr val="dk1"/>
              </a:buClr>
              <a:buSzPts val="1500"/>
              <a:buFont typeface="Meera Inimai"/>
              <a:buAutoNum type="arabicPeriod" startAt="6"/>
            </a:pPr>
            <a:r>
              <a:rPr b="1" lang="en-US" sz="1500">
                <a:solidFill>
                  <a:schemeClr val="dk1"/>
                </a:solidFill>
                <a:latin typeface="Meera Inimai"/>
                <a:ea typeface="Meera Inimai"/>
                <a:cs typeface="Meera Inimai"/>
                <a:sym typeface="Meera Inimai"/>
              </a:rPr>
              <a:t>கணியம், </a:t>
            </a:r>
            <a:r>
              <a:rPr lang="en-US" sz="1500" u="sng">
                <a:solidFill>
                  <a:srgbClr val="1155CC"/>
                </a:solidFill>
                <a:latin typeface="Meera Inimai"/>
                <a:ea typeface="Meera Inimai"/>
                <a:cs typeface="Meera Inimai"/>
                <a:sym typeface="Meera Inimai"/>
                <a:hlinkClick r:id="rId4">
                  <a:extLst>
                    <a:ext uri="{A12FA001-AC4F-418D-AE19-62706E023703}">
                      <ahyp:hlinkClr val="tx"/>
                    </a:ext>
                  </a:extLst>
                </a:hlinkClick>
              </a:rPr>
              <a:t>https://github.com/KaniyamFoundation/all_tamil_nouns</a:t>
            </a:r>
            <a:r>
              <a:rPr lang="en-US" sz="1500">
                <a:solidFill>
                  <a:schemeClr val="dk1"/>
                </a:solidFill>
                <a:latin typeface="Meera Inimai"/>
                <a:ea typeface="Meera Inimai"/>
                <a:cs typeface="Meera Inimai"/>
                <a:sym typeface="Meera Inimai"/>
              </a:rPr>
              <a:t>, Accessed 14 மே 2024</a:t>
            </a:r>
            <a:endParaRPr sz="1700">
              <a:solidFill>
                <a:schemeClr val="dk1"/>
              </a:solidFill>
              <a:latin typeface="Meera Inimai"/>
              <a:ea typeface="Meera Inimai"/>
              <a:cs typeface="Meera Inimai"/>
              <a:sym typeface="Meera Inimai"/>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6"/>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துணைநின்றவை</a:t>
            </a:r>
            <a:endParaRPr/>
          </a:p>
        </p:txBody>
      </p:sp>
      <p:sp>
        <p:nvSpPr>
          <p:cNvPr id="225" name="Google Shape;225;p36"/>
          <p:cNvSpPr txBox="1"/>
          <p:nvPr/>
        </p:nvSpPr>
        <p:spPr>
          <a:xfrm>
            <a:off x="161650" y="1160975"/>
            <a:ext cx="8685300" cy="3417000"/>
          </a:xfrm>
          <a:prstGeom prst="rect">
            <a:avLst/>
          </a:prstGeom>
          <a:noFill/>
          <a:ln>
            <a:noFill/>
          </a:ln>
        </p:spPr>
        <p:txBody>
          <a:bodyPr anchorCtr="0" anchor="t" bIns="91425" lIns="91425" spcFirstLastPara="1" rIns="91425" wrap="square" tIns="91425">
            <a:spAutoFit/>
          </a:bodyPr>
          <a:lstStyle/>
          <a:p>
            <a:pPr indent="-304800" lvl="0" marL="457200" rtl="0" algn="l">
              <a:lnSpc>
                <a:spcPct val="150000"/>
              </a:lnSpc>
              <a:spcBef>
                <a:spcPts val="0"/>
              </a:spcBef>
              <a:spcAft>
                <a:spcPts val="0"/>
              </a:spcAft>
              <a:buClr>
                <a:schemeClr val="dk1"/>
              </a:buClr>
              <a:buSzPts val="1200"/>
              <a:buFont typeface="Meera Inimai"/>
              <a:buAutoNum type="arabicPeriod" startAt="11"/>
            </a:pPr>
            <a:r>
              <a:rPr lang="en-US" sz="1200">
                <a:solidFill>
                  <a:schemeClr val="dk1"/>
                </a:solidFill>
                <a:latin typeface="Meera Inimai"/>
                <a:ea typeface="Meera Inimai"/>
                <a:cs typeface="Meera Inimai"/>
                <a:sym typeface="Meera Inimai"/>
              </a:rPr>
              <a:t>Tamil Oneindia Homepage. </a:t>
            </a:r>
            <a:r>
              <a:rPr lang="en-US" sz="1200" u="sng">
                <a:solidFill>
                  <a:srgbClr val="1155CC"/>
                </a:solidFill>
                <a:latin typeface="Meera Inimai"/>
                <a:ea typeface="Meera Inimai"/>
                <a:cs typeface="Meera Inimai"/>
                <a:sym typeface="Meera Inimai"/>
                <a:hlinkClick r:id="rId3">
                  <a:extLst>
                    <a:ext uri="{A12FA001-AC4F-418D-AE19-62706E023703}">
                      <ahyp:hlinkClr val="tx"/>
                    </a:ext>
                  </a:extLst>
                </a:hlinkClick>
              </a:rPr>
              <a:t>https://tamil.oneindia.com/art-culture/essays/2010/0429-tolkappiyar-tamil-literature.html</a:t>
            </a:r>
            <a:r>
              <a:rPr lang="en-US" sz="1200">
                <a:solidFill>
                  <a:schemeClr val="dk1"/>
                </a:solidFill>
                <a:latin typeface="Meera Inimai"/>
                <a:ea typeface="Meera Inimai"/>
                <a:cs typeface="Meera Inimai"/>
                <a:sym typeface="Meera Inimai"/>
              </a:rPr>
              <a:t>. Accessed 14 மே 2024</a:t>
            </a:r>
            <a:endParaRPr sz="1200">
              <a:solidFill>
                <a:schemeClr val="dk1"/>
              </a:solidFill>
              <a:latin typeface="Meera Inimai"/>
              <a:ea typeface="Meera Inimai"/>
              <a:cs typeface="Meera Inimai"/>
              <a:sym typeface="Meera Inimai"/>
            </a:endParaRPr>
          </a:p>
          <a:p>
            <a:pPr indent="-304800" lvl="0" marL="457200" rtl="0" algn="just">
              <a:lnSpc>
                <a:spcPct val="150000"/>
              </a:lnSpc>
              <a:spcBef>
                <a:spcPts val="0"/>
              </a:spcBef>
              <a:spcAft>
                <a:spcPts val="0"/>
              </a:spcAft>
              <a:buClr>
                <a:schemeClr val="dk1"/>
              </a:buClr>
              <a:buSzPts val="1200"/>
              <a:buFont typeface="Meera Inimai"/>
              <a:buAutoNum type="arabicPeriod" startAt="11"/>
            </a:pPr>
            <a:r>
              <a:rPr lang="en-US" sz="1200">
                <a:solidFill>
                  <a:schemeClr val="dk1"/>
                </a:solidFill>
                <a:latin typeface="Meera Inimai"/>
                <a:ea typeface="Meera Inimai"/>
                <a:cs typeface="Meera Inimai"/>
                <a:sym typeface="Meera Inimai"/>
              </a:rPr>
              <a:t>shakespeare-dataset, GitHub - </a:t>
            </a:r>
            <a:r>
              <a:rPr lang="en-US" sz="1200" u="sng">
                <a:solidFill>
                  <a:srgbClr val="0000FF"/>
                </a:solidFill>
                <a:latin typeface="Meera Inimai"/>
                <a:ea typeface="Meera Inimai"/>
                <a:cs typeface="Meera Inimai"/>
                <a:sym typeface="Meera Inimai"/>
                <a:hlinkClick r:id="rId4">
                  <a:extLst>
                    <a:ext uri="{A12FA001-AC4F-418D-AE19-62706E023703}">
                      <ahyp:hlinkClr val="tx"/>
                    </a:ext>
                  </a:extLst>
                </a:hlinkClick>
              </a:rPr>
              <a:t>https://github.com/topics/shakespeare-dataset</a:t>
            </a:r>
            <a:r>
              <a:rPr lang="en-US" sz="1200">
                <a:solidFill>
                  <a:schemeClr val="dk1"/>
                </a:solidFill>
                <a:latin typeface="Meera Inimai"/>
                <a:ea typeface="Meera Inimai"/>
                <a:cs typeface="Meera Inimai"/>
                <a:sym typeface="Meera Inimai"/>
              </a:rPr>
              <a:t>, Accessed 14 மே 2024</a:t>
            </a:r>
            <a:endParaRPr sz="1200">
              <a:solidFill>
                <a:schemeClr val="dk1"/>
              </a:solidFill>
              <a:latin typeface="Meera Inimai"/>
              <a:ea typeface="Meera Inimai"/>
              <a:cs typeface="Meera Inimai"/>
              <a:sym typeface="Meera Inimai"/>
            </a:endParaRPr>
          </a:p>
          <a:p>
            <a:pPr indent="-304800" lvl="0" marL="457200" rtl="0" algn="just">
              <a:lnSpc>
                <a:spcPct val="150000"/>
              </a:lnSpc>
              <a:spcBef>
                <a:spcPts val="0"/>
              </a:spcBef>
              <a:spcAft>
                <a:spcPts val="0"/>
              </a:spcAft>
              <a:buClr>
                <a:schemeClr val="dk1"/>
              </a:buClr>
              <a:buSzPts val="1200"/>
              <a:buFont typeface="Meera Inimai"/>
              <a:buAutoNum type="arabicPeriod" startAt="11"/>
            </a:pPr>
            <a:r>
              <a:rPr lang="en-US" sz="1200">
                <a:solidFill>
                  <a:schemeClr val="dk1"/>
                </a:solidFill>
                <a:latin typeface="Meera Inimai"/>
                <a:ea typeface="Meera Inimai"/>
                <a:cs typeface="Meera Inimai"/>
                <a:sym typeface="Meera Inimai"/>
              </a:rPr>
              <a:t>GitHub - cobanov/shakespeare-dataset: complete works, plays, sonnets and poems of shakespeare, </a:t>
            </a:r>
            <a:r>
              <a:rPr lang="en-US" sz="1200" u="sng">
                <a:solidFill>
                  <a:srgbClr val="0000FF"/>
                </a:solidFill>
                <a:latin typeface="Meera Inimai"/>
                <a:ea typeface="Meera Inimai"/>
                <a:cs typeface="Meera Inimai"/>
                <a:sym typeface="Meera Inimai"/>
                <a:hlinkClick r:id="rId5">
                  <a:extLst>
                    <a:ext uri="{A12FA001-AC4F-418D-AE19-62706E023703}">
                      <ahyp:hlinkClr val="tx"/>
                    </a:ext>
                  </a:extLst>
                </a:hlinkClick>
              </a:rPr>
              <a:t>https://github.com/cobanov/shakespeare-dataset</a:t>
            </a:r>
            <a:r>
              <a:rPr lang="en-US" sz="1200">
                <a:solidFill>
                  <a:schemeClr val="dk1"/>
                </a:solidFill>
                <a:latin typeface="Meera Inimai"/>
                <a:ea typeface="Meera Inimai"/>
                <a:cs typeface="Meera Inimai"/>
                <a:sym typeface="Meera Inimai"/>
              </a:rPr>
              <a:t>, Accessed 14 மே 2024</a:t>
            </a:r>
            <a:endParaRPr sz="1200">
              <a:solidFill>
                <a:schemeClr val="dk1"/>
              </a:solidFill>
              <a:latin typeface="Meera Inimai"/>
              <a:ea typeface="Meera Inimai"/>
              <a:cs typeface="Meera Inimai"/>
              <a:sym typeface="Meera Inimai"/>
            </a:endParaRPr>
          </a:p>
          <a:p>
            <a:pPr indent="-304800" lvl="0" marL="457200" rtl="0" algn="just">
              <a:lnSpc>
                <a:spcPct val="150000"/>
              </a:lnSpc>
              <a:spcBef>
                <a:spcPts val="0"/>
              </a:spcBef>
              <a:spcAft>
                <a:spcPts val="0"/>
              </a:spcAft>
              <a:buClr>
                <a:schemeClr val="dk1"/>
              </a:buClr>
              <a:buSzPts val="1200"/>
              <a:buFont typeface="Meera Inimai"/>
              <a:buAutoNum type="arabicPeriod" startAt="11"/>
            </a:pPr>
            <a:r>
              <a:rPr lang="en-US" sz="1200">
                <a:solidFill>
                  <a:schemeClr val="dk1"/>
                </a:solidFill>
                <a:latin typeface="Meera Inimai"/>
                <a:ea typeface="Meera Inimai"/>
                <a:cs typeface="Meera Inimai"/>
                <a:sym typeface="Meera Inimai"/>
              </a:rPr>
              <a:t>learning-hadoop-and-spark/0b-Example-Datasets/shakespeare-davinci/shakespeare.raw - </a:t>
            </a:r>
            <a:r>
              <a:rPr lang="en-US" sz="1200" u="sng">
                <a:solidFill>
                  <a:srgbClr val="0000FF"/>
                </a:solidFill>
                <a:latin typeface="Meera Inimai"/>
                <a:ea typeface="Meera Inimai"/>
                <a:cs typeface="Meera Inimai"/>
                <a:sym typeface="Meera Inimai"/>
                <a:hlinkClick r:id="rId6">
                  <a:extLst>
                    <a:ext uri="{A12FA001-AC4F-418D-AE19-62706E023703}">
                      <ahyp:hlinkClr val="tx"/>
                    </a:ext>
                  </a:extLst>
                </a:hlinkClick>
              </a:rPr>
              <a:t>https://github.com/lynnlangit/learning-hadoop-and-spark/blob/master/0b-Example-Datasets/shakespeare-davinci/shakespeare.raw</a:t>
            </a:r>
            <a:r>
              <a:rPr lang="en-US" sz="1200">
                <a:solidFill>
                  <a:schemeClr val="dk1"/>
                </a:solidFill>
                <a:latin typeface="Meera Inimai"/>
                <a:ea typeface="Meera Inimai"/>
                <a:cs typeface="Meera Inimai"/>
                <a:sym typeface="Meera Inimai"/>
              </a:rPr>
              <a:t>, Accessed 14 மே 2024</a:t>
            </a:r>
            <a:endParaRPr sz="1200">
              <a:solidFill>
                <a:schemeClr val="dk1"/>
              </a:solidFill>
              <a:latin typeface="Meera Inimai"/>
              <a:ea typeface="Meera Inimai"/>
              <a:cs typeface="Meera Inimai"/>
              <a:sym typeface="Meera Inimai"/>
            </a:endParaRPr>
          </a:p>
          <a:p>
            <a:pPr indent="-304800" lvl="0" marL="457200" rtl="0" algn="just">
              <a:lnSpc>
                <a:spcPct val="150000"/>
              </a:lnSpc>
              <a:spcBef>
                <a:spcPts val="0"/>
              </a:spcBef>
              <a:spcAft>
                <a:spcPts val="0"/>
              </a:spcAft>
              <a:buClr>
                <a:schemeClr val="dk1"/>
              </a:buClr>
              <a:buSzPts val="1200"/>
              <a:buFont typeface="Meera Inimai"/>
              <a:buAutoNum type="arabicPeriod" startAt="11"/>
            </a:pPr>
            <a:r>
              <a:rPr lang="en-US" sz="1200">
                <a:solidFill>
                  <a:schemeClr val="dk1"/>
                </a:solidFill>
                <a:latin typeface="Meera Inimai"/>
                <a:ea typeface="Meera Inimai"/>
                <a:cs typeface="Meera Inimai"/>
                <a:sym typeface="Meera Inimai"/>
              </a:rPr>
              <a:t>TensorFlow-2-for-Deep-Learning-Specialization/Customising-your-models-with-TensorFlow-2/Week3_Programming_Assignment.ipynb, https://</a:t>
            </a:r>
            <a:r>
              <a:rPr lang="en-US" sz="1200" u="sng">
                <a:solidFill>
                  <a:srgbClr val="0000FF"/>
                </a:solidFill>
                <a:latin typeface="Meera Inimai"/>
                <a:ea typeface="Meera Inimai"/>
                <a:cs typeface="Meera Inimai"/>
                <a:sym typeface="Meera Inimai"/>
                <a:hlinkClick r:id="rId7">
                  <a:extLst>
                    <a:ext uri="{A12FA001-AC4F-418D-AE19-62706E023703}">
                      <ahyp:hlinkClr val="tx"/>
                    </a:ext>
                  </a:extLst>
                </a:hlinkClick>
              </a:rPr>
              <a:t>github.com/doducthao/TensorFlow-2-for-Deep-Learning-Specialization/blob/master/Customising-your-models-with-TensorFlow-2/Week3_Programming_Assignment.ipynb</a:t>
            </a:r>
            <a:r>
              <a:rPr lang="en-US" sz="1200">
                <a:solidFill>
                  <a:schemeClr val="dk1"/>
                </a:solidFill>
                <a:latin typeface="Meera Inimai"/>
                <a:ea typeface="Meera Inimai"/>
                <a:cs typeface="Meera Inimai"/>
                <a:sym typeface="Meera Inimai"/>
              </a:rPr>
              <a:t>, Accessed 14 மே 2024</a:t>
            </a:r>
            <a:endParaRPr sz="1500">
              <a:solidFill>
                <a:schemeClr val="dk1"/>
              </a:solidFill>
              <a:latin typeface="Meera Inimai"/>
              <a:ea typeface="Meera Inimai"/>
              <a:cs typeface="Meera Inimai"/>
              <a:sym typeface="Meera Inimai"/>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7"/>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துணைநின்றவை</a:t>
            </a:r>
            <a:endParaRPr/>
          </a:p>
        </p:txBody>
      </p:sp>
      <p:sp>
        <p:nvSpPr>
          <p:cNvPr id="231" name="Google Shape;231;p37"/>
          <p:cNvSpPr txBox="1"/>
          <p:nvPr/>
        </p:nvSpPr>
        <p:spPr>
          <a:xfrm>
            <a:off x="161650" y="1160975"/>
            <a:ext cx="8685300" cy="3532500"/>
          </a:xfrm>
          <a:prstGeom prst="rect">
            <a:avLst/>
          </a:prstGeom>
          <a:noFill/>
          <a:ln>
            <a:noFill/>
          </a:ln>
        </p:spPr>
        <p:txBody>
          <a:bodyPr anchorCtr="0" anchor="t" bIns="91425" lIns="91425" spcFirstLastPara="1" rIns="91425" wrap="square" tIns="91425">
            <a:spAutoFit/>
          </a:bodyPr>
          <a:lstStyle/>
          <a:p>
            <a:pPr indent="-323850" lvl="0" marL="457200" rtl="0" algn="just">
              <a:lnSpc>
                <a:spcPct val="150000"/>
              </a:lnSpc>
              <a:spcBef>
                <a:spcPts val="0"/>
              </a:spcBef>
              <a:spcAft>
                <a:spcPts val="0"/>
              </a:spcAft>
              <a:buClr>
                <a:schemeClr val="dk1"/>
              </a:buClr>
              <a:buSzPts val="1500"/>
              <a:buFont typeface="Meera Inimai"/>
              <a:buAutoNum type="arabicPeriod" startAt="16"/>
            </a:pPr>
            <a:r>
              <a:rPr lang="en-US" sz="1500">
                <a:solidFill>
                  <a:schemeClr val="dk1"/>
                </a:solidFill>
                <a:latin typeface="Meera Inimai"/>
                <a:ea typeface="Meera Inimai"/>
                <a:cs typeface="Meera Inimai"/>
                <a:sym typeface="Meera Inimai"/>
              </a:rPr>
              <a:t>machine-learning-experiments/experiments/text_generation_shakespeare_rnn/text_generation_shakespeare_rnn.ipynb, </a:t>
            </a:r>
            <a:r>
              <a:rPr lang="en-US" sz="1500" u="sng">
                <a:solidFill>
                  <a:srgbClr val="0000FF"/>
                </a:solidFill>
                <a:latin typeface="Meera Inimai"/>
                <a:ea typeface="Meera Inimai"/>
                <a:cs typeface="Meera Inimai"/>
                <a:sym typeface="Meera Inimai"/>
                <a:hlinkClick r:id="rId3">
                  <a:extLst>
                    <a:ext uri="{A12FA001-AC4F-418D-AE19-62706E023703}">
                      <ahyp:hlinkClr val="tx"/>
                    </a:ext>
                  </a:extLst>
                </a:hlinkClick>
              </a:rPr>
              <a:t>https://github.com/trekhleb/machine-learning-experiments/blob/master/experiments/text_generation_shakespeare_rnn/text_generation_shakespeare_rnn.ipynb</a:t>
            </a:r>
            <a:r>
              <a:rPr lang="en-US" sz="1500">
                <a:solidFill>
                  <a:schemeClr val="dk1"/>
                </a:solidFill>
                <a:latin typeface="Meera Inimai"/>
                <a:ea typeface="Meera Inimai"/>
                <a:cs typeface="Meera Inimai"/>
                <a:sym typeface="Meera Inimai"/>
              </a:rPr>
              <a:t>, Accessed 14 மே 2024 </a:t>
            </a:r>
            <a:endParaRPr sz="1500">
              <a:solidFill>
                <a:schemeClr val="dk1"/>
              </a:solidFill>
              <a:latin typeface="Meera Inimai"/>
              <a:ea typeface="Meera Inimai"/>
              <a:cs typeface="Meera Inimai"/>
              <a:sym typeface="Meera Inimai"/>
            </a:endParaRPr>
          </a:p>
          <a:p>
            <a:pPr indent="-323850" lvl="0" marL="457200" rtl="0" algn="just">
              <a:lnSpc>
                <a:spcPct val="150000"/>
              </a:lnSpc>
              <a:spcBef>
                <a:spcPts val="0"/>
              </a:spcBef>
              <a:spcAft>
                <a:spcPts val="0"/>
              </a:spcAft>
              <a:buClr>
                <a:schemeClr val="dk1"/>
              </a:buClr>
              <a:buSzPts val="1500"/>
              <a:buFont typeface="Meera Inimai"/>
              <a:buAutoNum type="arabicPeriod" startAt="16"/>
            </a:pPr>
            <a:r>
              <a:rPr lang="en-US" sz="1500">
                <a:solidFill>
                  <a:schemeClr val="dk1"/>
                </a:solidFill>
                <a:latin typeface="Meera Inimai"/>
                <a:ea typeface="Meera Inimai"/>
                <a:cs typeface="Meera Inimai"/>
                <a:sym typeface="Meera Inimai"/>
              </a:rPr>
              <a:t>fedjax/fedjax/datasets/shakespeare.py, </a:t>
            </a:r>
            <a:r>
              <a:rPr lang="en-US" sz="1500" u="sng">
                <a:solidFill>
                  <a:srgbClr val="0000FF"/>
                </a:solidFill>
                <a:latin typeface="Meera Inimai"/>
                <a:ea typeface="Meera Inimai"/>
                <a:cs typeface="Meera Inimai"/>
                <a:sym typeface="Meera Inimai"/>
                <a:hlinkClick r:id="rId4">
                  <a:extLst>
                    <a:ext uri="{A12FA001-AC4F-418D-AE19-62706E023703}">
                      <ahyp:hlinkClr val="tx"/>
                    </a:ext>
                  </a:extLst>
                </a:hlinkClick>
              </a:rPr>
              <a:t>https://github.com/google/fedjax/blob/main/fedjax/datasets/shakespeare.py</a:t>
            </a:r>
            <a:r>
              <a:rPr lang="en-US" sz="1500">
                <a:solidFill>
                  <a:schemeClr val="dk1"/>
                </a:solidFill>
                <a:latin typeface="Meera Inimai"/>
                <a:ea typeface="Meera Inimai"/>
                <a:cs typeface="Meera Inimai"/>
                <a:sym typeface="Meera Inimai"/>
              </a:rPr>
              <a:t>, Accessed 14 மே 2024 </a:t>
            </a:r>
            <a:endParaRPr sz="1500">
              <a:solidFill>
                <a:schemeClr val="dk1"/>
              </a:solidFill>
              <a:latin typeface="Meera Inimai"/>
              <a:ea typeface="Meera Inimai"/>
              <a:cs typeface="Meera Inimai"/>
              <a:sym typeface="Meera Inimai"/>
            </a:endParaRPr>
          </a:p>
          <a:p>
            <a:pPr indent="-323850" lvl="0" marL="457200" rtl="0" algn="just">
              <a:lnSpc>
                <a:spcPct val="150000"/>
              </a:lnSpc>
              <a:spcBef>
                <a:spcPts val="0"/>
              </a:spcBef>
              <a:spcAft>
                <a:spcPts val="0"/>
              </a:spcAft>
              <a:buClr>
                <a:schemeClr val="dk1"/>
              </a:buClr>
              <a:buSzPts val="1500"/>
              <a:buFont typeface="Meera Inimai"/>
              <a:buAutoNum type="arabicPeriod" startAt="16"/>
            </a:pPr>
            <a:r>
              <a:rPr lang="en-US" sz="1500">
                <a:solidFill>
                  <a:schemeClr val="dk1"/>
                </a:solidFill>
                <a:latin typeface="Meera Inimai"/>
                <a:ea typeface="Meera Inimai"/>
                <a:cs typeface="Meera Inimai"/>
                <a:sym typeface="Meera Inimai"/>
              </a:rPr>
              <a:t>Shakespeare-database, </a:t>
            </a:r>
            <a:r>
              <a:rPr lang="en-US" sz="1500" u="sng">
                <a:solidFill>
                  <a:srgbClr val="0000FF"/>
                </a:solidFill>
                <a:latin typeface="Meera Inimai"/>
                <a:ea typeface="Meera Inimai"/>
                <a:cs typeface="Meera Inimai"/>
                <a:sym typeface="Meera Inimai"/>
                <a:hlinkClick r:id="rId5">
                  <a:extLst>
                    <a:ext uri="{A12FA001-AC4F-418D-AE19-62706E023703}">
                      <ahyp:hlinkClr val="tx"/>
                    </a:ext>
                  </a:extLst>
                </a:hlinkClick>
              </a:rPr>
              <a:t>https://github.com/topics/shakespeare-database</a:t>
            </a:r>
            <a:r>
              <a:rPr lang="en-US" sz="1500">
                <a:solidFill>
                  <a:schemeClr val="dk1"/>
                </a:solidFill>
                <a:latin typeface="Meera Inimai"/>
                <a:ea typeface="Meera Inimai"/>
                <a:cs typeface="Meera Inimai"/>
                <a:sym typeface="Meera Inimai"/>
              </a:rPr>
              <a:t>, Accessed 14 மே 2024</a:t>
            </a:r>
            <a:endParaRPr sz="1500">
              <a:solidFill>
                <a:schemeClr val="dk1"/>
              </a:solidFill>
              <a:latin typeface="Meera Inimai"/>
              <a:ea typeface="Meera Inimai"/>
              <a:cs typeface="Meera Inimai"/>
              <a:sym typeface="Meera Inimai"/>
            </a:endParaRPr>
          </a:p>
          <a:p>
            <a:pPr indent="-323850" lvl="0" marL="457200" rtl="0" algn="just">
              <a:lnSpc>
                <a:spcPct val="150000"/>
              </a:lnSpc>
              <a:spcBef>
                <a:spcPts val="0"/>
              </a:spcBef>
              <a:spcAft>
                <a:spcPts val="0"/>
              </a:spcAft>
              <a:buClr>
                <a:schemeClr val="dk1"/>
              </a:buClr>
              <a:buSzPts val="1500"/>
              <a:buFont typeface="Meera Inimai"/>
              <a:buAutoNum type="arabicPeriod" startAt="16"/>
            </a:pPr>
            <a:r>
              <a:rPr lang="en-US" sz="1500">
                <a:solidFill>
                  <a:schemeClr val="dk1"/>
                </a:solidFill>
                <a:latin typeface="Meera Inimai"/>
                <a:ea typeface="Meera Inimai"/>
                <a:cs typeface="Meera Inimai"/>
                <a:sym typeface="Meera Inimai"/>
              </a:rPr>
              <a:t>shakespeare-PyPI, </a:t>
            </a:r>
            <a:r>
              <a:rPr lang="en-US" sz="1500" u="sng">
                <a:solidFill>
                  <a:srgbClr val="0000FF"/>
                </a:solidFill>
                <a:latin typeface="Meera Inimai"/>
                <a:ea typeface="Meera Inimai"/>
                <a:cs typeface="Meera Inimai"/>
                <a:sym typeface="Meera Inimai"/>
                <a:hlinkClick r:id="rId6">
                  <a:extLst>
                    <a:ext uri="{A12FA001-AC4F-418D-AE19-62706E023703}">
                      <ahyp:hlinkClr val="tx"/>
                    </a:ext>
                  </a:extLst>
                </a:hlinkClick>
              </a:rPr>
              <a:t>https://pypi.org/project/shakespeare/</a:t>
            </a:r>
            <a:r>
              <a:rPr lang="en-US" sz="1500">
                <a:solidFill>
                  <a:schemeClr val="dk1"/>
                </a:solidFill>
                <a:latin typeface="Meera Inimai"/>
                <a:ea typeface="Meera Inimai"/>
                <a:cs typeface="Meera Inimai"/>
                <a:sym typeface="Meera Inimai"/>
              </a:rPr>
              <a:t>, Accessed 14 மே 2024 </a:t>
            </a:r>
            <a:endParaRPr sz="1500">
              <a:solidFill>
                <a:schemeClr val="dk1"/>
              </a:solidFill>
              <a:latin typeface="Meera Inimai"/>
              <a:ea typeface="Meera Inimai"/>
              <a:cs typeface="Meera Inimai"/>
              <a:sym typeface="Meera Inimai"/>
            </a:endParaRPr>
          </a:p>
          <a:p>
            <a:pPr indent="-323850" lvl="0" marL="457200" rtl="0" algn="just">
              <a:lnSpc>
                <a:spcPct val="150000"/>
              </a:lnSpc>
              <a:spcBef>
                <a:spcPts val="0"/>
              </a:spcBef>
              <a:spcAft>
                <a:spcPts val="0"/>
              </a:spcAft>
              <a:buClr>
                <a:schemeClr val="dk1"/>
              </a:buClr>
              <a:buSzPts val="1500"/>
              <a:buFont typeface="Meera Inimai"/>
              <a:buAutoNum type="arabicPeriod" startAt="16"/>
            </a:pPr>
            <a:r>
              <a:rPr lang="en-US" sz="1500">
                <a:solidFill>
                  <a:schemeClr val="dk1"/>
                </a:solidFill>
                <a:latin typeface="Meera Inimai"/>
                <a:ea typeface="Meera Inimai"/>
                <a:cs typeface="Meera Inimai"/>
                <a:sym typeface="Meera Inimai"/>
              </a:rPr>
              <a:t>py-shakespeare-PyPI, </a:t>
            </a:r>
            <a:r>
              <a:rPr lang="en-US" sz="1500" u="sng">
                <a:solidFill>
                  <a:srgbClr val="0000FF"/>
                </a:solidFill>
                <a:latin typeface="Meera Inimai"/>
                <a:ea typeface="Meera Inimai"/>
                <a:cs typeface="Meera Inimai"/>
                <a:sym typeface="Meera Inimai"/>
                <a:hlinkClick r:id="rId7">
                  <a:extLst>
                    <a:ext uri="{A12FA001-AC4F-418D-AE19-62706E023703}">
                      <ahyp:hlinkClr val="tx"/>
                    </a:ext>
                  </a:extLst>
                </a:hlinkClick>
              </a:rPr>
              <a:t>https://pypi.org/project/py-shakespeare/</a:t>
            </a:r>
            <a:r>
              <a:rPr lang="en-US" sz="1500">
                <a:solidFill>
                  <a:schemeClr val="dk1"/>
                </a:solidFill>
                <a:latin typeface="Meera Inimai"/>
                <a:ea typeface="Meera Inimai"/>
                <a:cs typeface="Meera Inimai"/>
                <a:sym typeface="Meera Inimai"/>
              </a:rPr>
              <a:t>, Accessed 14 மே 2024 </a:t>
            </a:r>
            <a:endParaRPr sz="1500">
              <a:solidFill>
                <a:schemeClr val="dk1"/>
              </a:solidFill>
              <a:latin typeface="Meera Inimai"/>
              <a:ea typeface="Meera Inimai"/>
              <a:cs typeface="Meera Inimai"/>
              <a:sym typeface="Meera Inima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8"/>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துணைநின்றவை</a:t>
            </a:r>
            <a:endParaRPr/>
          </a:p>
        </p:txBody>
      </p:sp>
      <p:sp>
        <p:nvSpPr>
          <p:cNvPr id="237" name="Google Shape;237;p38"/>
          <p:cNvSpPr txBox="1"/>
          <p:nvPr/>
        </p:nvSpPr>
        <p:spPr>
          <a:xfrm>
            <a:off x="161650" y="1160975"/>
            <a:ext cx="8685300" cy="3437700"/>
          </a:xfrm>
          <a:prstGeom prst="rect">
            <a:avLst/>
          </a:prstGeom>
          <a:noFill/>
          <a:ln>
            <a:noFill/>
          </a:ln>
        </p:spPr>
        <p:txBody>
          <a:bodyPr anchorCtr="0" anchor="t" bIns="91425" lIns="91425" spcFirstLastPara="1" rIns="91425" wrap="square" tIns="91425">
            <a:spAutoFit/>
          </a:bodyPr>
          <a:lstStyle/>
          <a:p>
            <a:pPr indent="-317500" lvl="0" marL="457200" rtl="0" algn="just">
              <a:lnSpc>
                <a:spcPct val="150000"/>
              </a:lnSpc>
              <a:spcBef>
                <a:spcPts val="0"/>
              </a:spcBef>
              <a:spcAft>
                <a:spcPts val="0"/>
              </a:spcAft>
              <a:buClr>
                <a:schemeClr val="dk1"/>
              </a:buClr>
              <a:buSzPts val="1400"/>
              <a:buFont typeface="Meera Inimai"/>
              <a:buAutoNum type="arabicPeriod" startAt="21"/>
            </a:pPr>
            <a:r>
              <a:rPr lang="en-US">
                <a:solidFill>
                  <a:schemeClr val="dk1"/>
                </a:solidFill>
                <a:latin typeface="Meera Inimai"/>
                <a:ea typeface="Meera Inimai"/>
                <a:cs typeface="Meera Inimai"/>
                <a:sym typeface="Meera Inimai"/>
              </a:rPr>
              <a:t>Shakespearelang, </a:t>
            </a:r>
            <a:r>
              <a:rPr lang="en-US" u="sng">
                <a:solidFill>
                  <a:srgbClr val="0000FF"/>
                </a:solidFill>
                <a:latin typeface="Meera Inimai"/>
                <a:ea typeface="Meera Inimai"/>
                <a:cs typeface="Meera Inimai"/>
                <a:sym typeface="Meera Inimai"/>
                <a:hlinkClick r:id="rId3">
                  <a:extLst>
                    <a:ext uri="{A12FA001-AC4F-418D-AE19-62706E023703}">
                      <ahyp:hlinkClr val="tx"/>
                    </a:ext>
                  </a:extLst>
                </a:hlinkClick>
              </a:rPr>
              <a:t>https://shakespearelang.com/1.0/</a:t>
            </a:r>
            <a:r>
              <a:rPr lang="en-US">
                <a:solidFill>
                  <a:schemeClr val="dk1"/>
                </a:solidFill>
                <a:latin typeface="Meera Inimai"/>
                <a:ea typeface="Meera Inimai"/>
                <a:cs typeface="Meera Inimai"/>
                <a:sym typeface="Meera Inimai"/>
              </a:rPr>
              <a:t>, Accessed 14 மே 2024</a:t>
            </a:r>
            <a:endParaRPr>
              <a:solidFill>
                <a:schemeClr val="dk1"/>
              </a:solidFill>
              <a:latin typeface="Meera Inimai"/>
              <a:ea typeface="Meera Inimai"/>
              <a:cs typeface="Meera Inimai"/>
              <a:sym typeface="Meera Inimai"/>
            </a:endParaRPr>
          </a:p>
          <a:p>
            <a:pPr indent="-317500" lvl="0" marL="457200" rtl="0" algn="just">
              <a:lnSpc>
                <a:spcPct val="150000"/>
              </a:lnSpc>
              <a:spcBef>
                <a:spcPts val="0"/>
              </a:spcBef>
              <a:spcAft>
                <a:spcPts val="0"/>
              </a:spcAft>
              <a:buClr>
                <a:schemeClr val="dk1"/>
              </a:buClr>
              <a:buSzPts val="1400"/>
              <a:buFont typeface="Meera Inimai"/>
              <a:buAutoNum type="arabicPeriod" startAt="21"/>
            </a:pPr>
            <a:r>
              <a:rPr lang="en-US">
                <a:solidFill>
                  <a:schemeClr val="dk1"/>
                </a:solidFill>
                <a:latin typeface="Meera Inimai"/>
                <a:ea typeface="Meera Inimai"/>
                <a:cs typeface="Meera Inimai"/>
                <a:sym typeface="Meera Inimai"/>
              </a:rPr>
              <a:t>Python NLTK Shakespeare corpus, </a:t>
            </a:r>
            <a:r>
              <a:rPr lang="en-US" u="sng">
                <a:solidFill>
                  <a:srgbClr val="0000FF"/>
                </a:solidFill>
                <a:latin typeface="Meera Inimai"/>
                <a:ea typeface="Meera Inimai"/>
                <a:cs typeface="Meera Inimai"/>
                <a:sym typeface="Meera Inimai"/>
                <a:hlinkClick r:id="rId4">
                  <a:extLst>
                    <a:ext uri="{A12FA001-AC4F-418D-AE19-62706E023703}">
                      <ahyp:hlinkClr val="tx"/>
                    </a:ext>
                  </a:extLst>
                </a:hlinkClick>
              </a:rPr>
              <a:t>https://stackoverflow.com/questions/43721175/python-nltk-shakespeare-corpus</a:t>
            </a:r>
            <a:r>
              <a:rPr lang="en-US">
                <a:solidFill>
                  <a:schemeClr val="dk1"/>
                </a:solidFill>
                <a:latin typeface="Meera Inimai"/>
                <a:ea typeface="Meera Inimai"/>
                <a:cs typeface="Meera Inimai"/>
                <a:sym typeface="Meera Inimai"/>
              </a:rPr>
              <a:t>, Accessed 14 மே 2024</a:t>
            </a:r>
            <a:endParaRPr>
              <a:solidFill>
                <a:schemeClr val="dk1"/>
              </a:solidFill>
              <a:latin typeface="Meera Inimai"/>
              <a:ea typeface="Meera Inimai"/>
              <a:cs typeface="Meera Inimai"/>
              <a:sym typeface="Meera Inimai"/>
            </a:endParaRPr>
          </a:p>
          <a:p>
            <a:pPr indent="-317500" lvl="0" marL="457200" rtl="0" algn="just">
              <a:lnSpc>
                <a:spcPct val="150000"/>
              </a:lnSpc>
              <a:spcBef>
                <a:spcPts val="0"/>
              </a:spcBef>
              <a:spcAft>
                <a:spcPts val="0"/>
              </a:spcAft>
              <a:buClr>
                <a:schemeClr val="dk1"/>
              </a:buClr>
              <a:buSzPts val="1400"/>
              <a:buFont typeface="Meera Inimai"/>
              <a:buAutoNum type="arabicPeriod" startAt="21"/>
            </a:pPr>
            <a:r>
              <a:rPr lang="en-US">
                <a:solidFill>
                  <a:schemeClr val="dk1"/>
                </a:solidFill>
                <a:latin typeface="Meera Inimai"/>
                <a:ea typeface="Meera Inimai"/>
                <a:cs typeface="Meera Inimai"/>
                <a:sym typeface="Meera Inimai"/>
              </a:rPr>
              <a:t>பாலசுப்பிரமணியன் க., 2017, தொல்காப்பிய இலக்கண மரபு, சென்னை - அரிமா நோக்கு.</a:t>
            </a:r>
            <a:endParaRPr>
              <a:solidFill>
                <a:schemeClr val="dk1"/>
              </a:solidFill>
              <a:latin typeface="Meera Inimai"/>
              <a:ea typeface="Meera Inimai"/>
              <a:cs typeface="Meera Inimai"/>
              <a:sym typeface="Meera Inimai"/>
            </a:endParaRPr>
          </a:p>
          <a:p>
            <a:pPr indent="-317500" lvl="0" marL="457200" rtl="0" algn="just">
              <a:lnSpc>
                <a:spcPct val="150000"/>
              </a:lnSpc>
              <a:spcBef>
                <a:spcPts val="0"/>
              </a:spcBef>
              <a:spcAft>
                <a:spcPts val="0"/>
              </a:spcAft>
              <a:buClr>
                <a:schemeClr val="dk1"/>
              </a:buClr>
              <a:buSzPts val="1400"/>
              <a:buFont typeface="Meera Inimai"/>
              <a:buAutoNum type="arabicPeriod" startAt="21"/>
            </a:pPr>
            <a:r>
              <a:rPr lang="en-US">
                <a:solidFill>
                  <a:schemeClr val="dk1"/>
                </a:solidFill>
                <a:latin typeface="Meera Inimai"/>
                <a:ea typeface="Meera Inimai"/>
                <a:cs typeface="Meera Inimai"/>
                <a:sym typeface="Meera Inimai"/>
              </a:rPr>
              <a:t>பாலசுப்பிரமணியன் க., 2015, தொல்காப்பியத்தின் ஒருமையும் முழுமையும், சென்னை - உலகத் தமிழாராய்ச்சி நிறுவனம்.</a:t>
            </a:r>
            <a:endParaRPr>
              <a:solidFill>
                <a:schemeClr val="dk1"/>
              </a:solidFill>
              <a:latin typeface="Meera Inimai"/>
              <a:ea typeface="Meera Inimai"/>
              <a:cs typeface="Meera Inimai"/>
              <a:sym typeface="Meera Inimai"/>
            </a:endParaRPr>
          </a:p>
          <a:p>
            <a:pPr indent="-317500" lvl="0" marL="457200" marR="715049" rtl="0" algn="just">
              <a:lnSpc>
                <a:spcPct val="150000"/>
              </a:lnSpc>
              <a:spcBef>
                <a:spcPts val="0"/>
              </a:spcBef>
              <a:spcAft>
                <a:spcPts val="0"/>
              </a:spcAft>
              <a:buClr>
                <a:schemeClr val="dk1"/>
              </a:buClr>
              <a:buSzPts val="1400"/>
              <a:buFont typeface="Meera Inimai"/>
              <a:buAutoNum type="arabicPeriod" startAt="21"/>
            </a:pPr>
            <a:r>
              <a:rPr lang="en-US">
                <a:solidFill>
                  <a:schemeClr val="dk1"/>
                </a:solidFill>
                <a:latin typeface="Meera Inimai"/>
                <a:ea typeface="Meera Inimai"/>
                <a:cs typeface="Meera Inimai"/>
                <a:sym typeface="Meera Inimai"/>
              </a:rPr>
              <a:t>Repository migrated to KanchiLUG's repository </a:t>
            </a:r>
            <a:r>
              <a:rPr lang="en-US" u="sng">
                <a:solidFill>
                  <a:srgbClr val="1155CC"/>
                </a:solidFill>
                <a:latin typeface="Meera Inimai"/>
                <a:ea typeface="Meera Inimai"/>
                <a:cs typeface="Meera Inimai"/>
                <a:sym typeface="Meera Inimai"/>
                <a:hlinkClick r:id="rId5">
                  <a:extLst>
                    <a:ext uri="{A12FA001-AC4F-418D-AE19-62706E023703}">
                      <ahyp:hlinkClr val="tx"/>
                    </a:ext>
                  </a:extLst>
                </a:hlinkClick>
              </a:rPr>
              <a:t>https://gitlab.com/kachilug/tamilrulepy</a:t>
            </a:r>
            <a:r>
              <a:rPr lang="en-US">
                <a:solidFill>
                  <a:schemeClr val="dk1"/>
                </a:solidFill>
                <a:latin typeface="Meera Inimai"/>
                <a:ea typeface="Meera Inimai"/>
                <a:cs typeface="Meera Inimai"/>
                <a:sym typeface="Meera Inimai"/>
              </a:rPr>
              <a:t>, Accessed 16 மே 2024</a:t>
            </a:r>
            <a:endParaRPr>
              <a:solidFill>
                <a:schemeClr val="dk1"/>
              </a:solidFill>
              <a:latin typeface="Meera Inimai"/>
              <a:ea typeface="Meera Inimai"/>
              <a:cs typeface="Meera Inimai"/>
              <a:sym typeface="Meera Inimai"/>
            </a:endParaRPr>
          </a:p>
          <a:p>
            <a:pPr indent="-317500" lvl="0" marL="457200" marR="715049" rtl="0" algn="just">
              <a:lnSpc>
                <a:spcPct val="150000"/>
              </a:lnSpc>
              <a:spcBef>
                <a:spcPts val="1000"/>
              </a:spcBef>
              <a:spcAft>
                <a:spcPts val="1000"/>
              </a:spcAft>
              <a:buClr>
                <a:schemeClr val="dk1"/>
              </a:buClr>
              <a:buSzPts val="1400"/>
              <a:buFont typeface="Meera Inimai"/>
              <a:buAutoNum type="arabicPeriod" startAt="21"/>
            </a:pPr>
            <a:r>
              <a:rPr lang="en-US">
                <a:solidFill>
                  <a:schemeClr val="dk1"/>
                </a:solidFill>
                <a:latin typeface="Meera Inimai"/>
                <a:ea typeface="Meera Inimai"/>
                <a:cs typeface="Meera Inimai"/>
                <a:sym typeface="Meera Inimai"/>
              </a:rPr>
              <a:t>தமிழண்ணல், 2008, தொல்காப்பியம் மூலமும் கருத்துரையும், மதுரை; மீனாட்சி புத்தக நிலையம். ப.12.</a:t>
            </a:r>
            <a:endParaRPr sz="1700">
              <a:solidFill>
                <a:schemeClr val="dk1"/>
              </a:solidFill>
              <a:latin typeface="Meera Inimai"/>
              <a:ea typeface="Meera Inimai"/>
              <a:cs typeface="Meera Inimai"/>
              <a:sym typeface="Meera Inimai"/>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9"/>
          <p:cNvSpPr txBox="1"/>
          <p:nvPr>
            <p:ph type="title"/>
          </p:nvPr>
        </p:nvSpPr>
        <p:spPr>
          <a:xfrm>
            <a:off x="1371600" y="457200"/>
            <a:ext cx="7569300" cy="5145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chemeClr val="dk1"/>
              </a:buClr>
              <a:buSzPts val="3200"/>
              <a:buFont typeface="Verdana"/>
              <a:buNone/>
            </a:pPr>
            <a:r>
              <a:rPr lang="en-US" sz="1800"/>
              <a:t>துணைநின்றவை</a:t>
            </a:r>
            <a:endParaRPr/>
          </a:p>
        </p:txBody>
      </p:sp>
      <p:sp>
        <p:nvSpPr>
          <p:cNvPr id="243" name="Google Shape;243;p39"/>
          <p:cNvSpPr txBox="1"/>
          <p:nvPr/>
        </p:nvSpPr>
        <p:spPr>
          <a:xfrm>
            <a:off x="161650" y="1160975"/>
            <a:ext cx="8685300" cy="3546300"/>
          </a:xfrm>
          <a:prstGeom prst="rect">
            <a:avLst/>
          </a:prstGeom>
          <a:noFill/>
          <a:ln>
            <a:noFill/>
          </a:ln>
        </p:spPr>
        <p:txBody>
          <a:bodyPr anchorCtr="0" anchor="t" bIns="91425" lIns="91425" spcFirstLastPara="1" rIns="91425" wrap="square" tIns="91425">
            <a:spAutoFit/>
          </a:bodyPr>
          <a:lstStyle/>
          <a:p>
            <a:pPr indent="-317500" lvl="0" marL="457200" marR="715049" rtl="0" algn="just">
              <a:lnSpc>
                <a:spcPct val="150000"/>
              </a:lnSpc>
              <a:spcBef>
                <a:spcPts val="0"/>
              </a:spcBef>
              <a:spcAft>
                <a:spcPts val="0"/>
              </a:spcAft>
              <a:buClr>
                <a:schemeClr val="dk1"/>
              </a:buClr>
              <a:buSzPts val="1400"/>
              <a:buFont typeface="Meera Inimai"/>
              <a:buAutoNum type="arabicPeriod" startAt="27"/>
            </a:pPr>
            <a:r>
              <a:rPr lang="en-US">
                <a:solidFill>
                  <a:schemeClr val="dk1"/>
                </a:solidFill>
                <a:latin typeface="Meera Inimai"/>
                <a:ea typeface="Meera Inimai"/>
                <a:cs typeface="Meera Inimai"/>
                <a:sym typeface="Meera Inimai"/>
              </a:rPr>
              <a:t>தொல்காப்பியக் குறுஞ்செயலி,  </a:t>
            </a:r>
            <a:r>
              <a:rPr lang="en-US" u="sng">
                <a:solidFill>
                  <a:srgbClr val="1155CC"/>
                </a:solidFill>
                <a:latin typeface="Meera Inimai"/>
                <a:ea typeface="Meera Inimai"/>
                <a:cs typeface="Meera Inimai"/>
                <a:sym typeface="Meera Inimai"/>
                <a:hlinkClick r:id="rId3">
                  <a:extLst>
                    <a:ext uri="{A12FA001-AC4F-418D-AE19-62706E023703}">
                      <ahyp:hlinkClr val="tx"/>
                    </a:ext>
                  </a:extLst>
                </a:hlinkClick>
              </a:rPr>
              <a:t>https://github.com/neyakkoot/tholkaappiyam_mobil_app_development</a:t>
            </a:r>
            <a:r>
              <a:rPr lang="en-US">
                <a:solidFill>
                  <a:schemeClr val="dk1"/>
                </a:solidFill>
                <a:latin typeface="Meera Inimai"/>
                <a:ea typeface="Meera Inimai"/>
                <a:cs typeface="Meera Inimai"/>
                <a:sym typeface="Meera Inimai"/>
              </a:rPr>
              <a:t>, Accessed 16 சூன் 2024 </a:t>
            </a:r>
            <a:endParaRPr>
              <a:solidFill>
                <a:schemeClr val="dk1"/>
              </a:solidFill>
              <a:latin typeface="Meera Inimai"/>
              <a:ea typeface="Meera Inimai"/>
              <a:cs typeface="Meera Inimai"/>
              <a:sym typeface="Meera Inimai"/>
            </a:endParaRPr>
          </a:p>
          <a:p>
            <a:pPr indent="-317500" lvl="0" marL="457200" marR="715049" rtl="0" algn="just">
              <a:lnSpc>
                <a:spcPct val="150000"/>
              </a:lnSpc>
              <a:spcBef>
                <a:spcPts val="1000"/>
              </a:spcBef>
              <a:spcAft>
                <a:spcPts val="0"/>
              </a:spcAft>
              <a:buClr>
                <a:schemeClr val="dk1"/>
              </a:buClr>
              <a:buSzPts val="1400"/>
              <a:buFont typeface="Meera Inimai"/>
              <a:buAutoNum type="arabicPeriod" startAt="27"/>
            </a:pPr>
            <a:r>
              <a:rPr lang="en-US">
                <a:solidFill>
                  <a:schemeClr val="dk1"/>
                </a:solidFill>
                <a:latin typeface="Meera Inimai"/>
                <a:ea typeface="Meera Inimai"/>
                <a:cs typeface="Meera Inimai"/>
                <a:sym typeface="Meera Inimai"/>
              </a:rPr>
              <a:t>தொல்காப்பிய மெய்ம்மயக்கம், </a:t>
            </a:r>
            <a:r>
              <a:rPr lang="en-US" u="sng">
                <a:solidFill>
                  <a:srgbClr val="1155CC"/>
                </a:solidFill>
                <a:latin typeface="Meera Inimai"/>
                <a:ea typeface="Meera Inimai"/>
                <a:cs typeface="Meera Inimai"/>
                <a:sym typeface="Meera Inimai"/>
                <a:hlinkClick r:id="rId4">
                  <a:extLst>
                    <a:ext uri="{A12FA001-AC4F-418D-AE19-62706E023703}">
                      <ahyp:hlinkClr val="tx"/>
                    </a:ext>
                  </a:extLst>
                </a:hlinkClick>
              </a:rPr>
              <a:t>https://github.com/neyakkoot/tholkappiyam_meymayakkm_first_rule_developed</a:t>
            </a:r>
            <a:r>
              <a:rPr lang="en-US">
                <a:solidFill>
                  <a:schemeClr val="dk1"/>
                </a:solidFill>
                <a:latin typeface="Meera Inimai"/>
                <a:ea typeface="Meera Inimai"/>
                <a:cs typeface="Meera Inimai"/>
                <a:sym typeface="Meera Inimai"/>
              </a:rPr>
              <a:t>, Accessed 16 சூன் 2024</a:t>
            </a:r>
            <a:endParaRPr>
              <a:solidFill>
                <a:schemeClr val="dk1"/>
              </a:solidFill>
              <a:latin typeface="Meera Inimai"/>
              <a:ea typeface="Meera Inimai"/>
              <a:cs typeface="Meera Inimai"/>
              <a:sym typeface="Meera Inimai"/>
            </a:endParaRPr>
          </a:p>
          <a:p>
            <a:pPr indent="-317500" lvl="0" marL="457200" rtl="0" algn="just">
              <a:lnSpc>
                <a:spcPct val="115000"/>
              </a:lnSpc>
              <a:spcBef>
                <a:spcPts val="1000"/>
              </a:spcBef>
              <a:spcAft>
                <a:spcPts val="0"/>
              </a:spcAft>
              <a:buClr>
                <a:schemeClr val="dk1"/>
              </a:buClr>
              <a:buSzPts val="1400"/>
              <a:buFont typeface="Meera Inimai"/>
              <a:buAutoNum type="arabicPeriod" startAt="27"/>
            </a:pPr>
            <a:r>
              <a:rPr lang="en-US">
                <a:solidFill>
                  <a:schemeClr val="dk1"/>
                </a:solidFill>
                <a:latin typeface="Meera Inimai"/>
                <a:ea typeface="Meera Inimai"/>
                <a:cs typeface="Meera Inimai"/>
                <a:sym typeface="Meera Inimai"/>
              </a:rPr>
              <a:t>தெய்வசுந்தரம் ந., 2021, மொழியும் தமிழ் இலக்கணமும், சென்னை: அமுத நிலையம். ப.99.</a:t>
            </a:r>
            <a:endParaRPr>
              <a:solidFill>
                <a:schemeClr val="dk1"/>
              </a:solidFill>
              <a:latin typeface="Meera Inimai"/>
              <a:ea typeface="Meera Inimai"/>
              <a:cs typeface="Meera Inimai"/>
              <a:sym typeface="Meera Inimai"/>
            </a:endParaRPr>
          </a:p>
          <a:p>
            <a:pPr indent="-317500" lvl="0" marL="457200" rtl="0" algn="just">
              <a:lnSpc>
                <a:spcPct val="115000"/>
              </a:lnSpc>
              <a:spcBef>
                <a:spcPts val="1000"/>
              </a:spcBef>
              <a:spcAft>
                <a:spcPts val="0"/>
              </a:spcAft>
              <a:buClr>
                <a:schemeClr val="dk1"/>
              </a:buClr>
              <a:buSzPts val="1400"/>
              <a:buFont typeface="Meera Inimai"/>
              <a:buAutoNum type="arabicPeriod" startAt="27"/>
            </a:pPr>
            <a:r>
              <a:rPr lang="en-US">
                <a:solidFill>
                  <a:schemeClr val="dk1"/>
                </a:solidFill>
                <a:latin typeface="Meera Inimai"/>
                <a:ea typeface="Meera Inimai"/>
                <a:cs typeface="Meera Inimai"/>
                <a:sym typeface="Meera Inimai"/>
              </a:rPr>
              <a:t>சத்தியராஜ் தங்கச்சாமி, ஏப்பிரல் 2024, தொல்காப்பியம் - நூன்மரபு (பைத்தான்வழி உரை 1), இலக்கணம் காலாண்டுச் சஞ்சிகை 6, பூ 2; இதழ் 2, சித்திரை - ஆனி, ISSN: 2961-5712, பக்.22-28.</a:t>
            </a:r>
            <a:endParaRPr>
              <a:solidFill>
                <a:schemeClr val="dk1"/>
              </a:solidFill>
              <a:latin typeface="Meera Inimai"/>
              <a:ea typeface="Meera Inimai"/>
              <a:cs typeface="Meera Inimai"/>
              <a:sym typeface="Meera Inimai"/>
            </a:endParaRPr>
          </a:p>
          <a:p>
            <a:pPr indent="-317500" lvl="0" marL="457200" rtl="0" algn="just">
              <a:lnSpc>
                <a:spcPct val="115000"/>
              </a:lnSpc>
              <a:spcBef>
                <a:spcPts val="1200"/>
              </a:spcBef>
              <a:spcAft>
                <a:spcPts val="1200"/>
              </a:spcAft>
              <a:buClr>
                <a:schemeClr val="dk1"/>
              </a:buClr>
              <a:buSzPts val="1400"/>
              <a:buFont typeface="Meera Inimai"/>
              <a:buAutoNum type="arabicPeriod" startAt="27"/>
            </a:pPr>
            <a:r>
              <a:rPr lang="en-US">
                <a:solidFill>
                  <a:schemeClr val="dk1"/>
                </a:solidFill>
                <a:latin typeface="Meera Inimai"/>
                <a:ea typeface="Meera Inimai"/>
                <a:cs typeface="Meera Inimai"/>
                <a:sym typeface="Meera Inimai"/>
              </a:rPr>
              <a:t>சத்தியராஜ் தங்கச்சாமி, ஆகஸ்ட் 2024, தொல்காப்பியம் - நூன்மரபு (பைத்தான்வழி உரை 2), இலக்கணம் காலாண்டுச் சஞ்சிகை 7, பூ 2; இதழ் 3, ஆடி - புரட்டாதி, ISSN: 2961-5712, பக்.11-14.</a:t>
            </a:r>
            <a:endParaRPr sz="1600">
              <a:solidFill>
                <a:schemeClr val="dk1"/>
              </a:solidFill>
              <a:latin typeface="Meera Inimai"/>
              <a:ea typeface="Meera Inimai"/>
              <a:cs typeface="Meera Inimai"/>
              <a:sym typeface="Meera Inimai"/>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0"/>
          <p:cNvSpPr txBox="1"/>
          <p:nvPr>
            <p:ph idx="4294967295" type="ctrTitle"/>
          </p:nvPr>
        </p:nvSpPr>
        <p:spPr>
          <a:xfrm>
            <a:off x="2419050" y="274300"/>
            <a:ext cx="4305900" cy="769200"/>
          </a:xfrm>
          <a:prstGeom prst="rect">
            <a:avLst/>
          </a:prstGeom>
          <a:solidFill>
            <a:srgbClr val="FFFFFF"/>
          </a:solidFill>
          <a:ln cap="flat" cmpd="sng" w="9525">
            <a:solidFill>
              <a:srgbClr val="000000"/>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1000"/>
              </a:spcBef>
              <a:spcAft>
                <a:spcPts val="0"/>
              </a:spcAft>
              <a:buClr>
                <a:schemeClr val="dk1"/>
              </a:buClr>
              <a:buSzPts val="4000"/>
              <a:buFont typeface="Verdana"/>
              <a:buNone/>
            </a:pPr>
            <a:r>
              <a:rPr lang="en-US" sz="4000"/>
              <a:t>வினா - நேரம்</a:t>
            </a:r>
            <a:endParaRPr/>
          </a:p>
        </p:txBody>
      </p:sp>
      <p:pic>
        <p:nvPicPr>
          <p:cNvPr id="249" name="Google Shape;249;p40" title="squidward from spongebob squarepants is holding a piece of paper that says quality assurance on it (வழங்குவது: Tenor)"/>
          <p:cNvPicPr preferRelativeResize="0"/>
          <p:nvPr/>
        </p:nvPicPr>
        <p:blipFill>
          <a:blip r:embed="rId3">
            <a:alphaModFix/>
          </a:blip>
          <a:stretch>
            <a:fillRect/>
          </a:stretch>
        </p:blipFill>
        <p:spPr>
          <a:xfrm>
            <a:off x="207075" y="1181225"/>
            <a:ext cx="3991800" cy="3390632"/>
          </a:xfrm>
          <a:prstGeom prst="rect">
            <a:avLst/>
          </a:prstGeom>
          <a:noFill/>
          <a:ln>
            <a:noFill/>
          </a:ln>
        </p:spPr>
      </p:pic>
      <p:pic>
        <p:nvPicPr>
          <p:cNvPr id="250" name="Google Shape;250;p40" title="bugs bunny and daffy duck are standing next to a sign that says &quot; critical issue &quot; (வழங்குவது: Tenor)"/>
          <p:cNvPicPr preferRelativeResize="0"/>
          <p:nvPr/>
        </p:nvPicPr>
        <p:blipFill>
          <a:blip r:embed="rId4">
            <a:alphaModFix/>
          </a:blip>
          <a:stretch>
            <a:fillRect/>
          </a:stretch>
        </p:blipFill>
        <p:spPr>
          <a:xfrm>
            <a:off x="4198875" y="1506463"/>
            <a:ext cx="4743450" cy="2771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9"/>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a:t>முன்னுரை</a:t>
            </a:r>
            <a:endParaRPr/>
          </a:p>
        </p:txBody>
      </p:sp>
      <p:sp>
        <p:nvSpPr>
          <p:cNvPr id="56" name="Google Shape;56;p9"/>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30200" lvl="0" marL="342900" marR="0" rtl="0" algn="just">
              <a:lnSpc>
                <a:spcPct val="100000"/>
              </a:lnSpc>
              <a:spcBef>
                <a:spcPts val="960"/>
              </a:spcBef>
              <a:spcAft>
                <a:spcPts val="0"/>
              </a:spcAft>
              <a:buClr>
                <a:srgbClr val="000000"/>
              </a:buClr>
              <a:buSzPts val="2200"/>
              <a:buFont typeface="Tenali Ramakrishna"/>
              <a:buChar char="•"/>
            </a:pPr>
            <a:r>
              <a:rPr b="1" lang="en-US" sz="2200">
                <a:solidFill>
                  <a:srgbClr val="000000"/>
                </a:solidFill>
                <a:latin typeface="Tenali Ramakrishna"/>
                <a:ea typeface="Tenali Ramakrishna"/>
                <a:cs typeface="Tenali Ramakrishna"/>
                <a:sym typeface="Tenali Ramakrishna"/>
              </a:rPr>
              <a:t>இவ்வாறு பைத்தானில் நிரலாக எழுதுவதால் என்ன நடந்துவிடப் போகின்றது</a:t>
            </a:r>
            <a:endParaRPr b="1" sz="2200">
              <a:solidFill>
                <a:srgbClr val="000000"/>
              </a:solidFill>
              <a:latin typeface="Tenali Ramakrishna"/>
              <a:ea typeface="Tenali Ramakrishna"/>
              <a:cs typeface="Tenali Ramakrishna"/>
              <a:sym typeface="Tenali Ramakrishna"/>
            </a:endParaRPr>
          </a:p>
          <a:p>
            <a:pPr indent="-330200" lvl="0" marL="342900" marR="0" rtl="0" algn="just">
              <a:lnSpc>
                <a:spcPct val="100000"/>
              </a:lnSpc>
              <a:spcBef>
                <a:spcPts val="1000"/>
              </a:spcBef>
              <a:spcAft>
                <a:spcPts val="0"/>
              </a:spcAft>
              <a:buClr>
                <a:srgbClr val="CC0000"/>
              </a:buClr>
              <a:buSzPts val="2200"/>
              <a:buFont typeface="Tenali Ramakrishna"/>
              <a:buChar char="•"/>
            </a:pPr>
            <a:r>
              <a:rPr b="1" lang="en-US" sz="2200">
                <a:solidFill>
                  <a:srgbClr val="CC0000"/>
                </a:solidFill>
                <a:latin typeface="Tenali Ramakrishna"/>
                <a:ea typeface="Tenali Ramakrishna"/>
                <a:cs typeface="Tenali Ramakrishna"/>
                <a:sym typeface="Tenali Ramakrishna"/>
              </a:rPr>
              <a:t>‘தொல்காப்பியம், நன்னூல் போன்ற இலக்கண நூல்களும் இன்றைய மொழியியலாளர் ஆய்வுகளும் மனித மூளைக்காக உருவாக்கப்பட்டவையாகும். </a:t>
            </a:r>
            <a:endParaRPr b="1" sz="2200">
              <a:solidFill>
                <a:srgbClr val="CC0000"/>
              </a:solidFill>
              <a:latin typeface="Tenali Ramakrishna"/>
              <a:ea typeface="Tenali Ramakrishna"/>
              <a:cs typeface="Tenali Ramakrishna"/>
              <a:sym typeface="Tenali Ramakrishna"/>
            </a:endParaRPr>
          </a:p>
          <a:p>
            <a:pPr indent="-330200" lvl="0" marL="342900" marR="0" rtl="0" algn="just">
              <a:lnSpc>
                <a:spcPct val="100000"/>
              </a:lnSpc>
              <a:spcBef>
                <a:spcPts val="1000"/>
              </a:spcBef>
              <a:spcAft>
                <a:spcPts val="1000"/>
              </a:spcAft>
              <a:buClr>
                <a:srgbClr val="000000"/>
              </a:buClr>
              <a:buSzPts val="2200"/>
              <a:buFont typeface="Tenali Ramakrishna"/>
              <a:buChar char="•"/>
            </a:pPr>
            <a:r>
              <a:rPr b="1" lang="en-US" sz="2200">
                <a:solidFill>
                  <a:srgbClr val="CC0000"/>
                </a:solidFill>
                <a:latin typeface="Tenali Ramakrishna"/>
                <a:ea typeface="Tenali Ramakrishna"/>
                <a:cs typeface="Tenali Ramakrishna"/>
                <a:sym typeface="Tenali Ramakrishna"/>
              </a:rPr>
              <a:t>அவற்றை அப்படியே கணினிக்குக் கொடுத்தால், கணினியால் புரிந்துகொள்ள முடியாது. கணினியில் அமைந்துள்ள மின்னணுச் சில்லுகளுக்குப் புரியக்கூடிய கணினி நிரல்களாக (program) அவை மாற்றப்பட வேண்டும்’’ [1] </a:t>
            </a:r>
            <a:r>
              <a:rPr b="1" lang="en-US" sz="2200">
                <a:solidFill>
                  <a:srgbClr val="000000"/>
                </a:solidFill>
                <a:latin typeface="Tenali Ramakrishna"/>
                <a:ea typeface="Tenali Ramakrishna"/>
                <a:cs typeface="Tenali Ramakrishna"/>
                <a:sym typeface="Tenali Ramakrishna"/>
              </a:rPr>
              <a:t>- </a:t>
            </a:r>
            <a:r>
              <a:rPr b="1" lang="en-US" sz="2200">
                <a:solidFill>
                  <a:schemeClr val="dk1"/>
                </a:solidFill>
                <a:latin typeface="Tenali Ramakrishna"/>
                <a:ea typeface="Tenali Ramakrishna"/>
                <a:cs typeface="Tenali Ramakrishna"/>
                <a:sym typeface="Tenali Ramakrishna"/>
              </a:rPr>
              <a:t>ந.தெய்வசுந்தரம்</a:t>
            </a:r>
            <a:endParaRPr b="1" sz="2200">
              <a:solidFill>
                <a:srgbClr val="000000"/>
              </a:solidFill>
              <a:latin typeface="Tenali Ramakrishna"/>
              <a:ea typeface="Tenali Ramakrishna"/>
              <a:cs typeface="Tenali Ramakrishna"/>
              <a:sym typeface="Tenali Ramakrishn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0"/>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a:t>முன்னுரை</a:t>
            </a:r>
            <a:endParaRPr/>
          </a:p>
        </p:txBody>
      </p:sp>
      <p:sp>
        <p:nvSpPr>
          <p:cNvPr id="62" name="Google Shape;62;p10"/>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"மெய்ம்மயக்கம்1": "ட்ற்ல்ள்+கசப"</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"மெய்ம்மயக்கம்2": "ல்ள்+யவ"</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"மெய்ம்மயக்கம்3": "ங்ஞ்ண்ந்ம்ன்+இனவொலி(கசடதபற)"</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"மெய்ம்மயக்கம்4": "ண்ன்+கசஞபமயவ"</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"மெய்ம்மயக்கம்5": "ஞ்ந்ம்வ்+ய"</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"மெய்ம்மயக்கம்6": "ம்+வ"</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"மெய்ம்மயக்கம்7": "ய்ர்ழ்+க ச த ப ஞ ந ம ய வ ங"</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15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"மெய்ம்மயக்கம்8": "ர்ழ் தவிர -&gt; க்...ன் + க...ன"</a:t>
            </a:r>
            <a:endParaRPr b="1" sz="2200">
              <a:solidFill>
                <a:schemeClr val="dk1"/>
              </a:solidFill>
              <a:latin typeface="Tenali Ramakrishna"/>
              <a:ea typeface="Tenali Ramakrishna"/>
              <a:cs typeface="Tenali Ramakrishna"/>
              <a:sym typeface="Tenali Ramakrishna"/>
            </a:endParaRPr>
          </a:p>
          <a:p>
            <a:pPr indent="-368300" lvl="0" marL="457200" rtl="0" algn="just">
              <a:lnSpc>
                <a:spcPct val="150000"/>
              </a:lnSpc>
              <a:spcBef>
                <a:spcPts val="0"/>
              </a:spcBef>
              <a:spcAft>
                <a:spcPts val="0"/>
              </a:spcAft>
              <a:buClr>
                <a:schemeClr val="dk1"/>
              </a:buClr>
              <a:buSzPts val="2200"/>
              <a:buFont typeface="Tenali Ramakrishna"/>
              <a:buChar char="•"/>
            </a:pPr>
            <a:r>
              <a:rPr b="1" lang="en-US" sz="2200">
                <a:solidFill>
                  <a:schemeClr val="dk1"/>
                </a:solidFill>
                <a:latin typeface="Tenali Ramakrishna"/>
                <a:ea typeface="Tenali Ramakrishna"/>
                <a:cs typeface="Tenali Ramakrishna"/>
                <a:sym typeface="Tenali Ramakrishna"/>
              </a:rPr>
              <a:t>"மெய்ம்மயக்கம்9": "ர்ழ் குற்றொற்றாகா"</a:t>
            </a:r>
            <a:endParaRPr b="1" sz="3400">
              <a:solidFill>
                <a:srgbClr val="000000"/>
              </a:solidFill>
              <a:latin typeface="Tenali Ramakrishna"/>
              <a:ea typeface="Tenali Ramakrishna"/>
              <a:cs typeface="Tenali Ramakrishna"/>
              <a:sym typeface="Tenali Ramakrishn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1"/>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a:t>தூண்டுகோள்கள்</a:t>
            </a:r>
            <a:endParaRPr/>
          </a:p>
        </p:txBody>
      </p:sp>
      <p:sp>
        <p:nvSpPr>
          <p:cNvPr id="68" name="Google Shape;68;p11"/>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49250" lvl="0" marL="457200" rtl="0" algn="just">
              <a:lnSpc>
                <a:spcPct val="150000"/>
              </a:lnSpc>
              <a:spcBef>
                <a:spcPts val="0"/>
              </a:spcBef>
              <a:spcAft>
                <a:spcPts val="0"/>
              </a:spcAft>
              <a:buClr>
                <a:srgbClr val="274E13"/>
              </a:buClr>
              <a:buSzPts val="1900"/>
              <a:buFont typeface="Tenali Ramakrishna"/>
              <a:buChar char="•"/>
            </a:pPr>
            <a:r>
              <a:rPr b="1" lang="en-US" sz="1900">
                <a:solidFill>
                  <a:srgbClr val="274E13"/>
                </a:solidFill>
                <a:latin typeface="Tenali Ramakrishna"/>
                <a:ea typeface="Tenali Ramakrishna"/>
                <a:cs typeface="Tenali Ramakrishna"/>
                <a:sym typeface="Tenali Ramakrishna"/>
              </a:rPr>
              <a:t>இந்த மாதிரியான எண்ணம் உருவாவதற்கு அடிப்படையாக சேக்சுபியர் படைப்பின்மீதான ஆய்வுகளே காரணமாக அமைந்தன. </a:t>
            </a:r>
            <a:endParaRPr b="1" sz="1900">
              <a:solidFill>
                <a:srgbClr val="274E13"/>
              </a:solidFill>
              <a:latin typeface="Tenali Ramakrishna"/>
              <a:ea typeface="Tenali Ramakrishna"/>
              <a:cs typeface="Tenali Ramakrishna"/>
              <a:sym typeface="Tenali Ramakrishna"/>
            </a:endParaRPr>
          </a:p>
          <a:p>
            <a:pPr indent="-349250" lvl="0" marL="457200" rtl="0" algn="just">
              <a:lnSpc>
                <a:spcPct val="150000"/>
              </a:lnSpc>
              <a:spcBef>
                <a:spcPts val="0"/>
              </a:spcBef>
              <a:spcAft>
                <a:spcPts val="0"/>
              </a:spcAft>
              <a:buClr>
                <a:srgbClr val="FF0000"/>
              </a:buClr>
              <a:buSzPts val="1900"/>
              <a:buFont typeface="Tenali Ramakrishna"/>
              <a:buChar char="•"/>
            </a:pPr>
            <a:r>
              <a:rPr b="1" lang="en-US" sz="1900">
                <a:solidFill>
                  <a:srgbClr val="FF0000"/>
                </a:solidFill>
                <a:latin typeface="Tenali Ramakrishna"/>
                <a:ea typeface="Tenali Ramakrishna"/>
                <a:cs typeface="Tenali Ramakrishna"/>
                <a:sym typeface="Tenali Ramakrishna"/>
              </a:rPr>
              <a:t>தொல்காப்பியத்திற்குப் பைத்தான் நிரலாக்க (program based) அடிப்படையிலோ, இயந்திரவழிக் கற்றல் அடிப்படையிலோ (Machine Learning based) ஆய்வுகள் நிகழ்ந்துள்ளனவா எனக் கூகுள் தேடுபொறியில் (Google search engine) தேடிப் பார்த்தால் இல்லை என்ற நிலையே உள்ளது.</a:t>
            </a:r>
            <a:endParaRPr b="1" sz="1900">
              <a:solidFill>
                <a:srgbClr val="FF0000"/>
              </a:solidFill>
              <a:latin typeface="Tenali Ramakrishna"/>
              <a:ea typeface="Tenali Ramakrishna"/>
              <a:cs typeface="Tenali Ramakrishna"/>
              <a:sym typeface="Tenali Ramakrishna"/>
            </a:endParaRPr>
          </a:p>
          <a:p>
            <a:pPr indent="-349250" lvl="0" marL="457200" rtl="0" algn="just">
              <a:lnSpc>
                <a:spcPct val="150000"/>
              </a:lnSpc>
              <a:spcBef>
                <a:spcPts val="0"/>
              </a:spcBef>
              <a:spcAft>
                <a:spcPts val="0"/>
              </a:spcAft>
              <a:buClr>
                <a:srgbClr val="0000FF"/>
              </a:buClr>
              <a:buSzPts val="1900"/>
              <a:buFont typeface="Tenali Ramakrishna"/>
              <a:buChar char="•"/>
            </a:pPr>
            <a:r>
              <a:rPr b="1" lang="en-US" sz="1900">
                <a:solidFill>
                  <a:srgbClr val="0000FF"/>
                </a:solidFill>
                <a:latin typeface="Tenali Ramakrishna"/>
                <a:ea typeface="Tenali Ramakrishna"/>
                <a:cs typeface="Tenali Ramakrishna"/>
                <a:sym typeface="Tenali Ramakrishna"/>
              </a:rPr>
              <a:t>சேக்சுபியர் சார்ந்த படைப்புமீதான ஆய்வினைத் தேடிப்பார்த்தால் மிகுதியாக உள்ளன. </a:t>
            </a:r>
            <a:endParaRPr b="1" sz="3100">
              <a:solidFill>
                <a:srgbClr val="000000"/>
              </a:solidFill>
              <a:latin typeface="Tenali Ramakrishna"/>
              <a:ea typeface="Tenali Ramakrishna"/>
              <a:cs typeface="Tenali Ramakrishna"/>
              <a:sym typeface="Tenali Ramakrishn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2"/>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a:t>தூண்டுகோள்கள்</a:t>
            </a:r>
            <a:endParaRPr/>
          </a:p>
        </p:txBody>
      </p:sp>
      <p:sp>
        <p:nvSpPr>
          <p:cNvPr id="74" name="Google Shape;74;p12"/>
          <p:cNvSpPr txBox="1"/>
          <p:nvPr>
            <p:ph idx="1" type="body"/>
          </p:nvPr>
        </p:nvSpPr>
        <p:spPr>
          <a:xfrm>
            <a:off x="431075" y="955225"/>
            <a:ext cx="8327700" cy="3923700"/>
          </a:xfrm>
          <a:prstGeom prst="rect">
            <a:avLst/>
          </a:prstGeom>
          <a:noFill/>
          <a:ln>
            <a:noFill/>
          </a:ln>
        </p:spPr>
        <p:txBody>
          <a:bodyPr anchorCtr="0" anchor="t" bIns="45700" lIns="91425" spcFirstLastPara="1" rIns="91425" wrap="square" tIns="45700">
            <a:noAutofit/>
          </a:bodyPr>
          <a:lstStyle/>
          <a:p>
            <a:pPr indent="-317500" lvl="0" marL="457200" rtl="0" algn="just">
              <a:lnSpc>
                <a:spcPct val="150000"/>
              </a:lnSpc>
              <a:spcBef>
                <a:spcPts val="0"/>
              </a:spcBef>
              <a:spcAft>
                <a:spcPts val="0"/>
              </a:spcAft>
              <a:buClr>
                <a:srgbClr val="CC0000"/>
              </a:buClr>
              <a:buSzPts val="1400"/>
              <a:buFont typeface="Tenali Ramakrishna"/>
              <a:buChar char="•"/>
            </a:pPr>
            <a:r>
              <a:rPr b="1" lang="en-US" sz="1400">
                <a:solidFill>
                  <a:srgbClr val="CC0000"/>
                </a:solidFill>
                <a:latin typeface="Tenali Ramakrishna"/>
                <a:ea typeface="Tenali Ramakrishna"/>
                <a:cs typeface="Tenali Ramakrishna"/>
                <a:sym typeface="Tenali Ramakrishna"/>
              </a:rPr>
              <a:t>shakespeare-dataset [12], </a:t>
            </a:r>
            <a:endParaRPr b="1" sz="1400">
              <a:solidFill>
                <a:srgbClr val="CC0000"/>
              </a:solidFill>
              <a:latin typeface="Tenali Ramakrishna"/>
              <a:ea typeface="Tenali Ramakrishna"/>
              <a:cs typeface="Tenali Ramakrishna"/>
              <a:sym typeface="Tenali Ramakrishna"/>
            </a:endParaRPr>
          </a:p>
          <a:p>
            <a:pPr indent="-317500" lvl="0" marL="457200" rtl="0" algn="just">
              <a:lnSpc>
                <a:spcPct val="150000"/>
              </a:lnSpc>
              <a:spcBef>
                <a:spcPts val="0"/>
              </a:spcBef>
              <a:spcAft>
                <a:spcPts val="0"/>
              </a:spcAft>
              <a:buClr>
                <a:srgbClr val="CC0000"/>
              </a:buClr>
              <a:buSzPts val="1400"/>
              <a:buFont typeface="Tenali Ramakrishna"/>
              <a:buChar char="•"/>
            </a:pPr>
            <a:r>
              <a:rPr b="1" lang="en-US" sz="1400">
                <a:solidFill>
                  <a:srgbClr val="CC0000"/>
                </a:solidFill>
                <a:latin typeface="Tenali Ramakrishna"/>
                <a:ea typeface="Tenali Ramakrishna"/>
                <a:cs typeface="Tenali Ramakrishna"/>
                <a:sym typeface="Tenali Ramakrishna"/>
              </a:rPr>
              <a:t>shakespeare-dataset: complete works, plays, sonnets and poems of shakespeare [13], </a:t>
            </a:r>
            <a:endParaRPr b="1" sz="1400">
              <a:solidFill>
                <a:srgbClr val="CC0000"/>
              </a:solidFill>
              <a:latin typeface="Tenali Ramakrishna"/>
              <a:ea typeface="Tenali Ramakrishna"/>
              <a:cs typeface="Tenali Ramakrishna"/>
              <a:sym typeface="Tenali Ramakrishna"/>
            </a:endParaRPr>
          </a:p>
          <a:p>
            <a:pPr indent="-317500" lvl="0" marL="457200" rtl="0" algn="just">
              <a:lnSpc>
                <a:spcPct val="150000"/>
              </a:lnSpc>
              <a:spcBef>
                <a:spcPts val="0"/>
              </a:spcBef>
              <a:spcAft>
                <a:spcPts val="0"/>
              </a:spcAft>
              <a:buClr>
                <a:srgbClr val="CC0000"/>
              </a:buClr>
              <a:buSzPts val="1400"/>
              <a:buFont typeface="Tenali Ramakrishna"/>
              <a:buChar char="•"/>
            </a:pPr>
            <a:r>
              <a:rPr b="1" lang="en-US" sz="1400">
                <a:solidFill>
                  <a:srgbClr val="CC0000"/>
                </a:solidFill>
                <a:latin typeface="Tenali Ramakrishna"/>
                <a:ea typeface="Tenali Ramakrishna"/>
                <a:cs typeface="Tenali Ramakrishna"/>
                <a:sym typeface="Tenali Ramakrishna"/>
              </a:rPr>
              <a:t>learning-hadoop-and-spark /shakespeare.raw [14], </a:t>
            </a:r>
            <a:endParaRPr b="1" sz="1400">
              <a:solidFill>
                <a:srgbClr val="CC0000"/>
              </a:solidFill>
              <a:latin typeface="Tenali Ramakrishna"/>
              <a:ea typeface="Tenali Ramakrishna"/>
              <a:cs typeface="Tenali Ramakrishna"/>
              <a:sym typeface="Tenali Ramakrishna"/>
            </a:endParaRPr>
          </a:p>
          <a:p>
            <a:pPr indent="-317500" lvl="0" marL="457200" rtl="0" algn="just">
              <a:lnSpc>
                <a:spcPct val="150000"/>
              </a:lnSpc>
              <a:spcBef>
                <a:spcPts val="0"/>
              </a:spcBef>
              <a:spcAft>
                <a:spcPts val="0"/>
              </a:spcAft>
              <a:buClr>
                <a:srgbClr val="CC0000"/>
              </a:buClr>
              <a:buSzPts val="1400"/>
              <a:buFont typeface="Tenali Ramakrishna"/>
              <a:buChar char="•"/>
            </a:pPr>
            <a:r>
              <a:rPr b="1" lang="en-US" sz="1400">
                <a:solidFill>
                  <a:srgbClr val="CC0000"/>
                </a:solidFill>
                <a:latin typeface="Tenali Ramakrishna"/>
                <a:ea typeface="Tenali Ramakrishna"/>
                <a:cs typeface="Tenali Ramakrishna"/>
                <a:sym typeface="Tenali Ramakrishna"/>
              </a:rPr>
              <a:t>TensorFlow/Week3_Programming [15],</a:t>
            </a:r>
            <a:endParaRPr b="1" sz="1400">
              <a:solidFill>
                <a:srgbClr val="CC0000"/>
              </a:solidFill>
              <a:latin typeface="Tenali Ramakrishna"/>
              <a:ea typeface="Tenali Ramakrishna"/>
              <a:cs typeface="Tenali Ramakrishna"/>
              <a:sym typeface="Tenali Ramakrishna"/>
            </a:endParaRPr>
          </a:p>
          <a:p>
            <a:pPr indent="-317500" lvl="0" marL="457200" rtl="0" algn="just">
              <a:lnSpc>
                <a:spcPct val="150000"/>
              </a:lnSpc>
              <a:spcBef>
                <a:spcPts val="0"/>
              </a:spcBef>
              <a:spcAft>
                <a:spcPts val="0"/>
              </a:spcAft>
              <a:buClr>
                <a:srgbClr val="CC0000"/>
              </a:buClr>
              <a:buSzPts val="1400"/>
              <a:buFont typeface="Tenali Ramakrishna"/>
              <a:buChar char="•"/>
            </a:pPr>
            <a:r>
              <a:rPr b="1" lang="en-US" sz="1400">
                <a:solidFill>
                  <a:srgbClr val="CC0000"/>
                </a:solidFill>
                <a:latin typeface="Tenali Ramakrishna"/>
                <a:ea typeface="Tenali Ramakrishna"/>
                <a:cs typeface="Tenali Ramakrishna"/>
                <a:sym typeface="Tenali Ramakrishna"/>
              </a:rPr>
              <a:t>machine-learning-experimentstext_ generation_shakespeare_rnn [16], </a:t>
            </a:r>
            <a:endParaRPr b="1" sz="1400">
              <a:solidFill>
                <a:srgbClr val="CC0000"/>
              </a:solidFill>
              <a:latin typeface="Tenali Ramakrishna"/>
              <a:ea typeface="Tenali Ramakrishna"/>
              <a:cs typeface="Tenali Ramakrishna"/>
              <a:sym typeface="Tenali Ramakrishna"/>
            </a:endParaRPr>
          </a:p>
          <a:p>
            <a:pPr indent="-317500" lvl="0" marL="457200" rtl="0" algn="just">
              <a:lnSpc>
                <a:spcPct val="150000"/>
              </a:lnSpc>
              <a:spcBef>
                <a:spcPts val="0"/>
              </a:spcBef>
              <a:spcAft>
                <a:spcPts val="0"/>
              </a:spcAft>
              <a:buClr>
                <a:srgbClr val="CC0000"/>
              </a:buClr>
              <a:buSzPts val="1400"/>
              <a:buFont typeface="Tenali Ramakrishna"/>
              <a:buChar char="•"/>
            </a:pPr>
            <a:r>
              <a:rPr b="1" lang="en-US" sz="1400">
                <a:solidFill>
                  <a:srgbClr val="CC0000"/>
                </a:solidFill>
                <a:latin typeface="Tenali Ramakrishna"/>
                <a:ea typeface="Tenali Ramakrishna"/>
                <a:cs typeface="Tenali Ramakrishna"/>
                <a:sym typeface="Tenali Ramakrishna"/>
              </a:rPr>
              <a:t>datasets/shakespeare [17], </a:t>
            </a:r>
            <a:endParaRPr b="1" sz="1400">
              <a:solidFill>
                <a:srgbClr val="CC0000"/>
              </a:solidFill>
              <a:latin typeface="Tenali Ramakrishna"/>
              <a:ea typeface="Tenali Ramakrishna"/>
              <a:cs typeface="Tenali Ramakrishna"/>
              <a:sym typeface="Tenali Ramakrishna"/>
            </a:endParaRPr>
          </a:p>
          <a:p>
            <a:pPr indent="-317500" lvl="0" marL="457200" rtl="0" algn="just">
              <a:lnSpc>
                <a:spcPct val="150000"/>
              </a:lnSpc>
              <a:spcBef>
                <a:spcPts val="0"/>
              </a:spcBef>
              <a:spcAft>
                <a:spcPts val="0"/>
              </a:spcAft>
              <a:buClr>
                <a:srgbClr val="CC0000"/>
              </a:buClr>
              <a:buSzPts val="1400"/>
              <a:buFont typeface="Tenali Ramakrishna"/>
              <a:buChar char="•"/>
            </a:pPr>
            <a:r>
              <a:rPr b="1" lang="en-US" sz="1400">
                <a:solidFill>
                  <a:srgbClr val="CC0000"/>
                </a:solidFill>
                <a:latin typeface="Tenali Ramakrishna"/>
                <a:ea typeface="Tenali Ramakrishna"/>
                <a:cs typeface="Tenali Ramakrishna"/>
                <a:sym typeface="Tenali Ramakrishna"/>
              </a:rPr>
              <a:t>Shakespeare-database [18], </a:t>
            </a:r>
            <a:endParaRPr b="1" sz="1400">
              <a:solidFill>
                <a:srgbClr val="CC0000"/>
              </a:solidFill>
              <a:latin typeface="Tenali Ramakrishna"/>
              <a:ea typeface="Tenali Ramakrishna"/>
              <a:cs typeface="Tenali Ramakrishna"/>
              <a:sym typeface="Tenali Ramakrishna"/>
            </a:endParaRPr>
          </a:p>
          <a:p>
            <a:pPr indent="-317500" lvl="0" marL="457200" rtl="0" algn="just">
              <a:lnSpc>
                <a:spcPct val="150000"/>
              </a:lnSpc>
              <a:spcBef>
                <a:spcPts val="0"/>
              </a:spcBef>
              <a:spcAft>
                <a:spcPts val="0"/>
              </a:spcAft>
              <a:buClr>
                <a:srgbClr val="CC0000"/>
              </a:buClr>
              <a:buSzPts val="1400"/>
              <a:buFont typeface="Tenali Ramakrishna"/>
              <a:buChar char="•"/>
            </a:pPr>
            <a:r>
              <a:rPr b="1" lang="en-US" sz="1400">
                <a:solidFill>
                  <a:srgbClr val="CC0000"/>
                </a:solidFill>
                <a:latin typeface="Tenali Ramakrishna"/>
                <a:ea typeface="Tenali Ramakrishna"/>
                <a:cs typeface="Tenali Ramakrishna"/>
                <a:sym typeface="Tenali Ramakrishna"/>
              </a:rPr>
              <a:t>shakespeare-PyPI [19], </a:t>
            </a:r>
            <a:endParaRPr b="1" sz="1400">
              <a:solidFill>
                <a:srgbClr val="CC0000"/>
              </a:solidFill>
              <a:latin typeface="Tenali Ramakrishna"/>
              <a:ea typeface="Tenali Ramakrishna"/>
              <a:cs typeface="Tenali Ramakrishna"/>
              <a:sym typeface="Tenali Ramakrishna"/>
            </a:endParaRPr>
          </a:p>
          <a:p>
            <a:pPr indent="-317500" lvl="0" marL="457200" rtl="0" algn="just">
              <a:lnSpc>
                <a:spcPct val="150000"/>
              </a:lnSpc>
              <a:spcBef>
                <a:spcPts val="0"/>
              </a:spcBef>
              <a:spcAft>
                <a:spcPts val="0"/>
              </a:spcAft>
              <a:buClr>
                <a:srgbClr val="CC0000"/>
              </a:buClr>
              <a:buSzPts val="1400"/>
              <a:buFont typeface="Tenali Ramakrishna"/>
              <a:buChar char="•"/>
            </a:pPr>
            <a:r>
              <a:rPr b="1" lang="en-US" sz="1400">
                <a:solidFill>
                  <a:srgbClr val="CC0000"/>
                </a:solidFill>
                <a:latin typeface="Tenali Ramakrishna"/>
                <a:ea typeface="Tenali Ramakrishna"/>
                <a:cs typeface="Tenali Ramakrishna"/>
                <a:sym typeface="Tenali Ramakrishna"/>
              </a:rPr>
              <a:t>py-shakespeare-PyPI [20], Shakespearelang [21], Python NLTK Shakespeare corpus [22] </a:t>
            </a:r>
            <a:endParaRPr b="1" sz="1400">
              <a:solidFill>
                <a:srgbClr val="CC0000"/>
              </a:solidFill>
              <a:latin typeface="Tenali Ramakrishna"/>
              <a:ea typeface="Tenali Ramakrishna"/>
              <a:cs typeface="Tenali Ramakrishna"/>
              <a:sym typeface="Tenali Ramakrishna"/>
            </a:endParaRPr>
          </a:p>
          <a:p>
            <a:pPr indent="-317500" lvl="0" marL="457200" rtl="0" algn="just">
              <a:lnSpc>
                <a:spcPct val="150000"/>
              </a:lnSpc>
              <a:spcBef>
                <a:spcPts val="0"/>
              </a:spcBef>
              <a:spcAft>
                <a:spcPts val="0"/>
              </a:spcAft>
              <a:buClr>
                <a:schemeClr val="dk1"/>
              </a:buClr>
              <a:buSzPts val="1400"/>
              <a:buFont typeface="Tenali Ramakrishna"/>
              <a:buChar char="•"/>
            </a:pPr>
            <a:r>
              <a:rPr b="1" lang="en-US" sz="1400">
                <a:solidFill>
                  <a:schemeClr val="dk1"/>
                </a:solidFill>
                <a:latin typeface="Tenali Ramakrishna"/>
                <a:ea typeface="Tenali Ramakrishna"/>
                <a:cs typeface="Tenali Ramakrishna"/>
                <a:sym typeface="Tenali Ramakrishna"/>
              </a:rPr>
              <a:t>இவை சான்றிற்காக மட்டுமே. </a:t>
            </a:r>
            <a:br>
              <a:rPr b="1" lang="en-US" sz="1400">
                <a:solidFill>
                  <a:schemeClr val="dk1"/>
                </a:solidFill>
                <a:latin typeface="Tenali Ramakrishna"/>
                <a:ea typeface="Tenali Ramakrishna"/>
                <a:cs typeface="Tenali Ramakrishna"/>
                <a:sym typeface="Tenali Ramakrishna"/>
              </a:rPr>
            </a:br>
            <a:r>
              <a:rPr b="1" lang="en-US" sz="1400">
                <a:solidFill>
                  <a:schemeClr val="dk1"/>
                </a:solidFill>
                <a:latin typeface="Tenali Ramakrishna"/>
                <a:ea typeface="Tenali Ramakrishna"/>
                <a:cs typeface="Tenali Ramakrishna"/>
                <a:sym typeface="Tenali Ramakrishna"/>
              </a:rPr>
              <a:t>இது தொல்காப்பிய ஆய்வையும் இதுபோல் செய்தல் வேண்டும் எனத் தூண்டிவிடுவதாய் அமைகின்றது.</a:t>
            </a:r>
            <a:endParaRPr b="1" sz="2600">
              <a:solidFill>
                <a:srgbClr val="000000"/>
              </a:solidFill>
              <a:latin typeface="Tenali Ramakrishna"/>
              <a:ea typeface="Tenali Ramakrishna"/>
              <a:cs typeface="Tenali Ramakrishna"/>
              <a:sym typeface="Tenali Ramakrishn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3"/>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a:t>தூண்டுகோள்கள்</a:t>
            </a:r>
            <a:endParaRPr/>
          </a:p>
        </p:txBody>
      </p:sp>
      <p:sp>
        <p:nvSpPr>
          <p:cNvPr id="80" name="Google Shape;80;p13"/>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49250" lvl="0" marL="457200" rtl="0" algn="just">
              <a:lnSpc>
                <a:spcPct val="150000"/>
              </a:lnSpc>
              <a:spcBef>
                <a:spcPts val="0"/>
              </a:spcBef>
              <a:spcAft>
                <a:spcPts val="0"/>
              </a:spcAft>
              <a:buClr>
                <a:srgbClr val="274E13"/>
              </a:buClr>
              <a:buSzPts val="1900"/>
              <a:buFont typeface="Tenali Ramakrishna"/>
              <a:buChar char="•"/>
            </a:pPr>
            <a:r>
              <a:rPr b="1" lang="en-US" sz="1900">
                <a:solidFill>
                  <a:srgbClr val="274E13"/>
                </a:solidFill>
                <a:latin typeface="Tenali Ramakrishna"/>
                <a:ea typeface="Tenali Ramakrishna"/>
                <a:cs typeface="Tenali Ramakrishna"/>
                <a:sym typeface="Tenali Ramakrishna"/>
              </a:rPr>
              <a:t>இந்த மாதிரியான எண்ணம் உருவாவதற்கு அடிப்படையாக சேக்சுபியர் படைப்பின்மீதான ஆய்வுகளே காரணமாக அமைந்தன. </a:t>
            </a:r>
            <a:endParaRPr b="1" sz="1900">
              <a:solidFill>
                <a:srgbClr val="274E13"/>
              </a:solidFill>
              <a:latin typeface="Tenali Ramakrishna"/>
              <a:ea typeface="Tenali Ramakrishna"/>
              <a:cs typeface="Tenali Ramakrishna"/>
              <a:sym typeface="Tenali Ramakrishna"/>
            </a:endParaRPr>
          </a:p>
          <a:p>
            <a:pPr indent="-349250" lvl="0" marL="457200" rtl="0" algn="just">
              <a:lnSpc>
                <a:spcPct val="150000"/>
              </a:lnSpc>
              <a:spcBef>
                <a:spcPts val="0"/>
              </a:spcBef>
              <a:spcAft>
                <a:spcPts val="0"/>
              </a:spcAft>
              <a:buClr>
                <a:srgbClr val="FF0000"/>
              </a:buClr>
              <a:buSzPts val="1900"/>
              <a:buFont typeface="Tenali Ramakrishna"/>
              <a:buChar char="•"/>
            </a:pPr>
            <a:r>
              <a:rPr b="1" lang="en-US" sz="1900">
                <a:solidFill>
                  <a:srgbClr val="FF0000"/>
                </a:solidFill>
                <a:latin typeface="Tenali Ramakrishna"/>
                <a:ea typeface="Tenali Ramakrishna"/>
                <a:cs typeface="Tenali Ramakrishna"/>
                <a:sym typeface="Tenali Ramakrishna"/>
              </a:rPr>
              <a:t>தொல்காப்பியத்திற்குப் பைத்தான் நிரலாக்க (program based) அடிப்படையிலோ, இயந்திரவழிக் கற்றல் அடிப்படையிலோ (Machine Learning based) ஆய்வுகள் நிகழ்ந்துள்ளனவா எனக் கூகுள் தேடுபொறியில் (Google search engine) தேடிப் பார்த்தால் இல்லை என்ற நிலையே உள்ளது.</a:t>
            </a:r>
            <a:endParaRPr b="1" sz="1900">
              <a:solidFill>
                <a:srgbClr val="FF0000"/>
              </a:solidFill>
              <a:latin typeface="Tenali Ramakrishna"/>
              <a:ea typeface="Tenali Ramakrishna"/>
              <a:cs typeface="Tenali Ramakrishna"/>
              <a:sym typeface="Tenali Ramakrishna"/>
            </a:endParaRPr>
          </a:p>
          <a:p>
            <a:pPr indent="-349250" lvl="0" marL="457200" rtl="0" algn="just">
              <a:lnSpc>
                <a:spcPct val="150000"/>
              </a:lnSpc>
              <a:spcBef>
                <a:spcPts val="0"/>
              </a:spcBef>
              <a:spcAft>
                <a:spcPts val="0"/>
              </a:spcAft>
              <a:buClr>
                <a:srgbClr val="0000FF"/>
              </a:buClr>
              <a:buSzPts val="1900"/>
              <a:buFont typeface="Tenali Ramakrishna"/>
              <a:buChar char="•"/>
            </a:pPr>
            <a:r>
              <a:rPr b="1" lang="en-US" sz="1900">
                <a:solidFill>
                  <a:srgbClr val="0000FF"/>
                </a:solidFill>
                <a:latin typeface="Tenali Ramakrishna"/>
                <a:ea typeface="Tenali Ramakrishna"/>
                <a:cs typeface="Tenali Ramakrishna"/>
                <a:sym typeface="Tenali Ramakrishna"/>
              </a:rPr>
              <a:t>சேக்சுபியர் சார்ந்த படைப்புமீதான ஆய்வினைத் தேடிப்பார்த்தால் மிகுதியாக உள்ளன. </a:t>
            </a:r>
            <a:endParaRPr b="1" sz="3100">
              <a:solidFill>
                <a:srgbClr val="000000"/>
              </a:solidFill>
              <a:latin typeface="Tenali Ramakrishna"/>
              <a:ea typeface="Tenali Ramakrishna"/>
              <a:cs typeface="Tenali Ramakrishna"/>
              <a:sym typeface="Tenali Ramakrishn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4"/>
          <p:cNvSpPr txBox="1"/>
          <p:nvPr>
            <p:ph type="title"/>
          </p:nvPr>
        </p:nvSpPr>
        <p:spPr>
          <a:xfrm>
            <a:off x="1371600" y="228600"/>
            <a:ext cx="7569300" cy="514500"/>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Clr>
                <a:schemeClr val="dk1"/>
              </a:buClr>
              <a:buSzPts val="3200"/>
              <a:buFont typeface="Verdana"/>
              <a:buNone/>
            </a:pPr>
            <a:r>
              <a:rPr lang="en-US"/>
              <a:t>முன்னாய்வுகள்</a:t>
            </a:r>
            <a:endParaRPr/>
          </a:p>
        </p:txBody>
      </p:sp>
      <p:sp>
        <p:nvSpPr>
          <p:cNvPr id="86" name="Google Shape;86;p14"/>
          <p:cNvSpPr txBox="1"/>
          <p:nvPr>
            <p:ph idx="1" type="body"/>
          </p:nvPr>
        </p:nvSpPr>
        <p:spPr>
          <a:xfrm>
            <a:off x="431075" y="1085850"/>
            <a:ext cx="8327700" cy="3486300"/>
          </a:xfrm>
          <a:prstGeom prst="rect">
            <a:avLst/>
          </a:prstGeom>
          <a:noFill/>
          <a:ln>
            <a:noFill/>
          </a:ln>
        </p:spPr>
        <p:txBody>
          <a:bodyPr anchorCtr="0" anchor="t" bIns="45700" lIns="91425" spcFirstLastPara="1" rIns="91425" wrap="square" tIns="45700">
            <a:noAutofit/>
          </a:bodyPr>
          <a:lstStyle/>
          <a:p>
            <a:pPr indent="-349250" lvl="0" marL="457200" rtl="0" algn="just">
              <a:lnSpc>
                <a:spcPct val="150000"/>
              </a:lnSpc>
              <a:spcBef>
                <a:spcPts val="0"/>
              </a:spcBef>
              <a:spcAft>
                <a:spcPts val="0"/>
              </a:spcAft>
              <a:buClr>
                <a:srgbClr val="0000FF"/>
              </a:buClr>
              <a:buSzPts val="1900"/>
              <a:buFont typeface="Tenali Ramakrishna"/>
              <a:buChar char="•"/>
            </a:pPr>
            <a:r>
              <a:rPr b="1" lang="en-US" sz="1900">
                <a:solidFill>
                  <a:srgbClr val="274E13"/>
                </a:solidFill>
                <a:latin typeface="Tenali Ramakrishna"/>
                <a:ea typeface="Tenali Ramakrishna"/>
                <a:cs typeface="Tenali Ramakrishna"/>
                <a:sym typeface="Tenali Ramakrishna"/>
              </a:rPr>
              <a:t>கித்துப்பில் (GitHub) பதிவேற்றப்பெற்ற தொல்காப்பியவிதி நிரலாக்கத்தை [27] அடிப்படையாக வைத்துச் சில ஆய்வுகள் மேற்கொள்ளப்பெற்றன.</a:t>
            </a:r>
            <a:endParaRPr b="1" sz="1900">
              <a:solidFill>
                <a:srgbClr val="274E13"/>
              </a:solidFill>
              <a:latin typeface="Tenali Ramakrishna"/>
              <a:ea typeface="Tenali Ramakrishna"/>
              <a:cs typeface="Tenali Ramakrishna"/>
              <a:sym typeface="Tenali Ramakrishna"/>
            </a:endParaRPr>
          </a:p>
          <a:p>
            <a:pPr indent="-349250" lvl="0" marL="457200" rtl="0" algn="just">
              <a:lnSpc>
                <a:spcPct val="150000"/>
              </a:lnSpc>
              <a:spcBef>
                <a:spcPts val="0"/>
              </a:spcBef>
              <a:spcAft>
                <a:spcPts val="0"/>
              </a:spcAft>
              <a:buClr>
                <a:srgbClr val="0000FF"/>
              </a:buClr>
              <a:buSzPts val="1900"/>
              <a:buFont typeface="Tenali Ramakrishna"/>
              <a:buChar char="•"/>
            </a:pPr>
            <a:r>
              <a:rPr b="1" lang="en-US" sz="1900">
                <a:solidFill>
                  <a:srgbClr val="274E13"/>
                </a:solidFill>
                <a:latin typeface="Tenali Ramakrishna"/>
                <a:ea typeface="Tenali Ramakrishna"/>
                <a:cs typeface="Tenali Ramakrishna"/>
                <a:sym typeface="Tenali Ramakrishna"/>
              </a:rPr>
              <a:t>Automatic Identification of Meimayakkam in Tamil Words Using Rule Based and Transfer Learning Approaches [5]. </a:t>
            </a:r>
            <a:endParaRPr b="1" sz="1900">
              <a:solidFill>
                <a:srgbClr val="274E13"/>
              </a:solidFill>
              <a:latin typeface="Tenali Ramakrishna"/>
              <a:ea typeface="Tenali Ramakrishna"/>
              <a:cs typeface="Tenali Ramakrishna"/>
              <a:sym typeface="Tenali Ramakrishna"/>
            </a:endParaRPr>
          </a:p>
          <a:p>
            <a:pPr indent="-349250" lvl="0" marL="457200" rtl="0" algn="just">
              <a:lnSpc>
                <a:spcPct val="150000"/>
              </a:lnSpc>
              <a:spcBef>
                <a:spcPts val="0"/>
              </a:spcBef>
              <a:spcAft>
                <a:spcPts val="0"/>
              </a:spcAft>
              <a:buClr>
                <a:srgbClr val="0000FF"/>
              </a:buClr>
              <a:buSzPts val="1900"/>
              <a:buFont typeface="Tenali Ramakrishna"/>
              <a:buChar char="•"/>
            </a:pPr>
            <a:r>
              <a:rPr b="1" lang="en-US" sz="1900">
                <a:solidFill>
                  <a:srgbClr val="274E13"/>
                </a:solidFill>
                <a:latin typeface="Tenali Ramakrishna"/>
                <a:ea typeface="Tenali Ramakrishna"/>
                <a:cs typeface="Tenali Ramakrishna"/>
                <a:sym typeface="Tenali Ramakrishna"/>
              </a:rPr>
              <a:t>A development of the Meimayakkam second Rule Based on Tholkaappiyam and Nannul grammar concepts [6], </a:t>
            </a:r>
            <a:endParaRPr b="1" sz="1900">
              <a:solidFill>
                <a:srgbClr val="274E13"/>
              </a:solidFill>
              <a:latin typeface="Tenali Ramakrishna"/>
              <a:ea typeface="Tenali Ramakrishna"/>
              <a:cs typeface="Tenali Ramakrishna"/>
              <a:sym typeface="Tenali Ramakrishna"/>
            </a:endParaRPr>
          </a:p>
          <a:p>
            <a:pPr indent="-349250" lvl="0" marL="457200" rtl="0" algn="just">
              <a:lnSpc>
                <a:spcPct val="150000"/>
              </a:lnSpc>
              <a:spcBef>
                <a:spcPts val="0"/>
              </a:spcBef>
              <a:spcAft>
                <a:spcPts val="0"/>
              </a:spcAft>
              <a:buClr>
                <a:srgbClr val="0000FF"/>
              </a:buClr>
              <a:buSzPts val="1900"/>
              <a:buFont typeface="Tenali Ramakrishna"/>
              <a:buChar char="•"/>
            </a:pPr>
            <a:r>
              <a:rPr b="1" lang="en-US" sz="1900">
                <a:solidFill>
                  <a:srgbClr val="274E13"/>
                </a:solidFill>
                <a:latin typeface="Tenali Ramakrishna"/>
                <a:ea typeface="Tenali Ramakrishna"/>
                <a:cs typeface="Tenali Ramakrishna"/>
                <a:sym typeface="Tenali Ramakrishna"/>
              </a:rPr>
              <a:t>DATA SCIENCE BASED CORPUS CREATION FOR THOLKAAPPPIYAM [7], </a:t>
            </a:r>
            <a:endParaRPr b="1" sz="1900">
              <a:solidFill>
                <a:srgbClr val="274E13"/>
              </a:solidFill>
              <a:latin typeface="Tenali Ramakrishna"/>
              <a:ea typeface="Tenali Ramakrishna"/>
              <a:cs typeface="Tenali Ramakrishna"/>
              <a:sym typeface="Tenali Ramakrishna"/>
            </a:endParaRPr>
          </a:p>
          <a:p>
            <a:pPr indent="-349250" lvl="0" marL="457200" rtl="0" algn="just">
              <a:lnSpc>
                <a:spcPct val="150000"/>
              </a:lnSpc>
              <a:spcBef>
                <a:spcPts val="0"/>
              </a:spcBef>
              <a:spcAft>
                <a:spcPts val="0"/>
              </a:spcAft>
              <a:buClr>
                <a:srgbClr val="0000FF"/>
              </a:buClr>
              <a:buSzPts val="1900"/>
              <a:buFont typeface="Tenali Ramakrishna"/>
              <a:buChar char="•"/>
            </a:pPr>
            <a:r>
              <a:rPr b="1" lang="en-US" sz="1900">
                <a:solidFill>
                  <a:srgbClr val="274E13"/>
                </a:solidFill>
                <a:latin typeface="Tenali Ramakrishna"/>
                <a:ea typeface="Tenali Ramakrishna"/>
                <a:cs typeface="Tenali Ramakrishna"/>
                <a:sym typeface="Tenali Ramakrishna"/>
              </a:rPr>
              <a:t>App Development for Tholkaappiya Meymayakkam First rule problem solve [8].</a:t>
            </a:r>
            <a:endParaRPr b="1" sz="3100">
              <a:solidFill>
                <a:srgbClr val="000000"/>
              </a:solidFill>
              <a:latin typeface="Tenali Ramakrishna"/>
              <a:ea typeface="Tenali Ramakrishna"/>
              <a:cs typeface="Tenali Ramakrishna"/>
              <a:sym typeface="Tenali Ramakrishna"/>
            </a:endParaRPr>
          </a:p>
        </p:txBody>
      </p:sp>
    </p:spTree>
  </p:cSld>
  <p:clrMapOvr>
    <a:masterClrMapping/>
  </p:clrMapOvr>
</p:sld>
</file>

<file path=ppt/theme/theme1.xml><?xml version="1.0" encoding="utf-8"?>
<a:theme xmlns:a="http://schemas.openxmlformats.org/drawingml/2006/main" xmlns:r="http://schemas.openxmlformats.org/officeDocument/2006/relationships" name="zopecorpBW-guido">
  <a:themeElements>
    <a:clrScheme name="default">
      <a:dk1>
        <a:srgbClr val="000000"/>
      </a:dk1>
      <a:lt1>
        <a:srgbClr val="FFFFFF"/>
      </a:lt1>
      <a:dk2>
        <a:srgbClr val="000000"/>
      </a:dk2>
      <a:lt2>
        <a:srgbClr val="333333"/>
      </a:lt2>
      <a:accent1>
        <a:srgbClr val="DDDDDD"/>
      </a:accent1>
      <a:accent2>
        <a:srgbClr val="808080"/>
      </a:accent2>
      <a:accent3>
        <a:srgbClr val="FFFFFF"/>
      </a:accent3>
      <a:accent4>
        <a:srgbClr val="DDDDDD"/>
      </a:accent4>
      <a:accent5>
        <a:srgbClr val="808080"/>
      </a:accent5>
      <a:accent6>
        <a:srgbClr val="FFFFFF"/>
      </a:accent6>
      <a:hlink>
        <a:srgbClr val="4D4D4D"/>
      </a:hlink>
      <a:folHlink>
        <a:srgbClr val="EAEAE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